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74" r:id="rId3"/>
    <p:sldId id="369" r:id="rId4"/>
    <p:sldId id="257" r:id="rId5"/>
    <p:sldId id="279" r:id="rId6"/>
    <p:sldId id="361" r:id="rId7"/>
    <p:sldId id="399" r:id="rId8"/>
    <p:sldId id="364" r:id="rId9"/>
    <p:sldId id="400" r:id="rId10"/>
    <p:sldId id="263" r:id="rId11"/>
    <p:sldId id="381" r:id="rId12"/>
    <p:sldId id="271" r:id="rId13"/>
    <p:sldId id="401" r:id="rId14"/>
    <p:sldId id="320" r:id="rId15"/>
    <p:sldId id="365" r:id="rId16"/>
    <p:sldId id="402" r:id="rId17"/>
    <p:sldId id="396" r:id="rId18"/>
    <p:sldId id="409" r:id="rId19"/>
    <p:sldId id="403" r:id="rId20"/>
    <p:sldId id="366" r:id="rId21"/>
    <p:sldId id="404" r:id="rId22"/>
    <p:sldId id="367" r:id="rId23"/>
    <p:sldId id="405" r:id="rId24"/>
    <p:sldId id="406" r:id="rId25"/>
    <p:sldId id="407" r:id="rId26"/>
    <p:sldId id="298" r:id="rId27"/>
    <p:sldId id="370" r:id="rId28"/>
    <p:sldId id="373" r:id="rId29"/>
    <p:sldId id="303" r:id="rId30"/>
    <p:sldId id="408" r:id="rId31"/>
    <p:sldId id="392" r:id="rId32"/>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854" y="11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markvall\Documents\Mark%20Allred\Lady%20Creek%20Water%20System\2022%20Summary%20Water%20Repor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arkvall\Documents\Mark%20Allred\Lady%20Creek%20Water%20System\2022%20Summary%20Water%20Report.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50" b="1" i="0" u="none" strike="noStrike" baseline="0">
                <a:solidFill>
                  <a:srgbClr val="000000"/>
                </a:solidFill>
                <a:latin typeface="Times New Roman"/>
                <a:ea typeface="Times New Roman"/>
                <a:cs typeface="Times New Roman"/>
              </a:defRPr>
            </a:pPr>
            <a:r>
              <a:rPr lang="en-US"/>
              <a:t>Lady Creek Water System
Annual Water Use</a:t>
            </a:r>
          </a:p>
        </c:rich>
      </c:tx>
      <c:layout>
        <c:manualLayout>
          <c:xMode val="edge"/>
          <c:yMode val="edge"/>
          <c:x val="0.38796446782824917"/>
          <c:y val="2.8318546449299469E-2"/>
        </c:manualLayout>
      </c:layout>
      <c:overlay val="0"/>
      <c:spPr>
        <a:noFill/>
        <a:ln w="25400">
          <a:noFill/>
        </a:ln>
      </c:spPr>
    </c:title>
    <c:autoTitleDeleted val="0"/>
    <c:plotArea>
      <c:layout>
        <c:manualLayout>
          <c:layoutTarget val="inner"/>
          <c:xMode val="edge"/>
          <c:yMode val="edge"/>
          <c:x val="4.9936010733441408E-2"/>
          <c:y val="0.14336295575476679"/>
          <c:w val="0.93213886702423965"/>
          <c:h val="0.76283251765808013"/>
        </c:manualLayout>
      </c:layout>
      <c:barChart>
        <c:barDir val="col"/>
        <c:grouping val="clustered"/>
        <c:varyColors val="0"/>
        <c:dLbls>
          <c:showLegendKey val="0"/>
          <c:showVal val="0"/>
          <c:showCatName val="0"/>
          <c:showSerName val="0"/>
          <c:showPercent val="0"/>
          <c:showBubbleSize val="0"/>
        </c:dLbls>
        <c:gapWidth val="150"/>
        <c:axId val="255308368"/>
        <c:axId val="255308760"/>
      </c:barChart>
      <c:catAx>
        <c:axId val="255308368"/>
        <c:scaling>
          <c:orientation val="minMax"/>
        </c:scaling>
        <c:delete val="0"/>
        <c:axPos val="b"/>
        <c:numFmt formatCode="@" sourceLinked="1"/>
        <c:majorTickMark val="out"/>
        <c:minorTickMark val="none"/>
        <c:tickLblPos val="nextTo"/>
        <c:spPr>
          <a:ln w="3175">
            <a:solidFill>
              <a:srgbClr val="000000"/>
            </a:solidFill>
            <a:prstDash val="solid"/>
          </a:ln>
        </c:spPr>
        <c:txPr>
          <a:bodyPr rot="0" vert="horz"/>
          <a:lstStyle/>
          <a:p>
            <a:pPr>
              <a:defRPr sz="1200" b="1" i="0" u="none" strike="noStrike" baseline="0">
                <a:solidFill>
                  <a:srgbClr val="000000"/>
                </a:solidFill>
                <a:latin typeface="Times New Roman"/>
                <a:ea typeface="Times New Roman"/>
                <a:cs typeface="Times New Roman"/>
              </a:defRPr>
            </a:pPr>
            <a:endParaRPr lang="en-US"/>
          </a:p>
        </c:txPr>
        <c:crossAx val="255308760"/>
        <c:crosses val="autoZero"/>
        <c:auto val="0"/>
        <c:lblAlgn val="ctr"/>
        <c:lblOffset val="100"/>
        <c:tickLblSkip val="1"/>
        <c:tickMarkSkip val="1"/>
        <c:noMultiLvlLbl val="0"/>
      </c:catAx>
      <c:valAx>
        <c:axId val="255308760"/>
        <c:scaling>
          <c:orientation val="minMax"/>
        </c:scaling>
        <c:delete val="1"/>
        <c:axPos val="l"/>
        <c:majorGridlines>
          <c:spPr>
            <a:ln w="3175">
              <a:solidFill>
                <a:srgbClr val="000000"/>
              </a:solidFill>
              <a:prstDash val="solid"/>
            </a:ln>
          </c:spPr>
        </c:majorGridlines>
        <c:title>
          <c:tx>
            <c:rich>
              <a:bodyPr/>
              <a:lstStyle/>
              <a:p>
                <a:pPr>
                  <a:defRPr sz="950" b="1" i="0" u="none" strike="noStrike" baseline="0">
                    <a:solidFill>
                      <a:srgbClr val="000000"/>
                    </a:solidFill>
                    <a:latin typeface="Times New Roman"/>
                    <a:ea typeface="Times New Roman"/>
                    <a:cs typeface="Times New Roman"/>
                  </a:defRPr>
                </a:pPr>
                <a:r>
                  <a:rPr lang="en-US"/>
                  <a:t>Millions of Gallons</a:t>
                </a:r>
              </a:p>
            </c:rich>
          </c:tx>
          <c:layout>
            <c:manualLayout>
              <c:xMode val="edge"/>
              <c:yMode val="edge"/>
              <c:x val="2.0486615374451192E-2"/>
              <c:y val="0.42831891612140033"/>
            </c:manualLayout>
          </c:layout>
          <c:overlay val="0"/>
          <c:spPr>
            <a:noFill/>
            <a:ln w="25400">
              <a:noFill/>
            </a:ln>
          </c:spPr>
        </c:title>
        <c:numFmt formatCode="_(* #,##0.0_);_(* \(#,##0.0\);_(* &quot;-&quot;??_);_(@_)" sourceLinked="1"/>
        <c:majorTickMark val="out"/>
        <c:minorTickMark val="none"/>
        <c:tickLblPos val="nextTo"/>
        <c:crossAx val="255308368"/>
        <c:crosses val="autoZero"/>
        <c:crossBetween val="between"/>
      </c:valAx>
      <c:spPr>
        <a:noFill/>
        <a:ln w="25400">
          <a:noFill/>
        </a:ln>
      </c:spPr>
    </c:plotArea>
    <c:plotVisOnly val="1"/>
    <c:dispBlanksAs val="gap"/>
    <c:showDLblsOverMax val="0"/>
  </c:chart>
  <c:spPr>
    <a:solidFill>
      <a:srgbClr val="FFFFFF"/>
    </a:solidFill>
    <a:ln w="3175">
      <a:solidFill>
        <a:srgbClr val="000000"/>
      </a:solidFill>
      <a:prstDash val="solid"/>
    </a:ln>
  </c:spPr>
  <c:txPr>
    <a:bodyPr/>
    <a:lstStyle/>
    <a:p>
      <a:pPr>
        <a:defRPr sz="950" b="0" i="0" u="none" strike="noStrike" baseline="0">
          <a:solidFill>
            <a:srgbClr val="000000"/>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50" b="1" i="0" u="none" strike="noStrike" baseline="0">
                <a:solidFill>
                  <a:srgbClr val="000000"/>
                </a:solidFill>
                <a:latin typeface="Times New Roman"/>
                <a:ea typeface="Times New Roman"/>
                <a:cs typeface="Times New Roman"/>
              </a:defRPr>
            </a:pPr>
            <a:r>
              <a:rPr lang="en-US"/>
              <a:t>Lady Creek Water System
Annual Water Use</a:t>
            </a:r>
          </a:p>
        </c:rich>
      </c:tx>
      <c:layout>
        <c:manualLayout>
          <c:xMode val="edge"/>
          <c:yMode val="edge"/>
          <c:x val="0.38796446782824917"/>
          <c:y val="2.8318546449299469E-2"/>
        </c:manualLayout>
      </c:layout>
      <c:overlay val="0"/>
      <c:spPr>
        <a:noFill/>
        <a:ln w="25400">
          <a:noFill/>
        </a:ln>
      </c:spPr>
    </c:title>
    <c:autoTitleDeleted val="0"/>
    <c:plotArea>
      <c:layout>
        <c:manualLayout>
          <c:layoutTarget val="inner"/>
          <c:xMode val="edge"/>
          <c:yMode val="edge"/>
          <c:x val="4.9936010733441408E-2"/>
          <c:y val="0.14336295575476679"/>
          <c:w val="0.93213886702423965"/>
          <c:h val="0.76283251765808013"/>
        </c:manualLayout>
      </c:layout>
      <c:barChart>
        <c:barDir val="col"/>
        <c:grouping val="clustered"/>
        <c:varyColors val="0"/>
        <c:dLbls>
          <c:showLegendKey val="0"/>
          <c:showVal val="0"/>
          <c:showCatName val="0"/>
          <c:showSerName val="0"/>
          <c:showPercent val="0"/>
          <c:showBubbleSize val="0"/>
        </c:dLbls>
        <c:gapWidth val="150"/>
        <c:axId val="438878088"/>
        <c:axId val="438878480"/>
      </c:barChart>
      <c:catAx>
        <c:axId val="438878088"/>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200" b="1" i="0" u="none" strike="noStrike" baseline="0">
                <a:solidFill>
                  <a:srgbClr val="000000"/>
                </a:solidFill>
                <a:latin typeface="Times New Roman"/>
                <a:ea typeface="Times New Roman"/>
                <a:cs typeface="Times New Roman"/>
              </a:defRPr>
            </a:pPr>
            <a:endParaRPr lang="en-US"/>
          </a:p>
        </c:txPr>
        <c:crossAx val="438878480"/>
        <c:crosses val="autoZero"/>
        <c:auto val="0"/>
        <c:lblAlgn val="ctr"/>
        <c:lblOffset val="100"/>
        <c:tickLblSkip val="1"/>
        <c:tickMarkSkip val="1"/>
        <c:noMultiLvlLbl val="0"/>
      </c:catAx>
      <c:valAx>
        <c:axId val="438878480"/>
        <c:scaling>
          <c:orientation val="minMax"/>
        </c:scaling>
        <c:delete val="1"/>
        <c:axPos val="l"/>
        <c:majorGridlines>
          <c:spPr>
            <a:ln w="3175">
              <a:solidFill>
                <a:srgbClr val="000000"/>
              </a:solidFill>
              <a:prstDash val="solid"/>
            </a:ln>
          </c:spPr>
        </c:majorGridlines>
        <c:title>
          <c:tx>
            <c:rich>
              <a:bodyPr/>
              <a:lstStyle/>
              <a:p>
                <a:pPr>
                  <a:defRPr sz="950" b="1" i="0" u="none" strike="noStrike" baseline="0">
                    <a:solidFill>
                      <a:srgbClr val="000000"/>
                    </a:solidFill>
                    <a:latin typeface="Times New Roman"/>
                    <a:ea typeface="Times New Roman"/>
                    <a:cs typeface="Times New Roman"/>
                  </a:defRPr>
                </a:pPr>
                <a:r>
                  <a:rPr lang="en-US"/>
                  <a:t>Millions of Gallons</a:t>
                </a:r>
              </a:p>
            </c:rich>
          </c:tx>
          <c:layout>
            <c:manualLayout>
              <c:xMode val="edge"/>
              <c:yMode val="edge"/>
              <c:x val="2.0486615374451192E-2"/>
              <c:y val="0.42831891612140033"/>
            </c:manualLayout>
          </c:layout>
          <c:overlay val="0"/>
          <c:spPr>
            <a:noFill/>
            <a:ln w="25400">
              <a:noFill/>
            </a:ln>
          </c:spPr>
        </c:title>
        <c:numFmt formatCode="_(* #,##0.0_);_(* \(#,##0.0\);_(* &quot;-&quot;??_);_(@_)" sourceLinked="1"/>
        <c:majorTickMark val="out"/>
        <c:minorTickMark val="none"/>
        <c:tickLblPos val="nextTo"/>
        <c:crossAx val="438878088"/>
        <c:crosses val="autoZero"/>
        <c:crossBetween val="between"/>
      </c:valAx>
      <c:spPr>
        <a:solidFill>
          <a:srgbClr val="C0C0C0"/>
        </a:solidFill>
        <a:ln w="12700">
          <a:solidFill>
            <a:srgbClr val="80808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950" b="0" i="0" u="none" strike="noStrike" baseline="0">
          <a:solidFill>
            <a:srgbClr val="000000"/>
          </a:solidFill>
          <a:latin typeface="Times New Roman"/>
          <a:ea typeface="Times New Roman"/>
          <a:cs typeface="Times New Roman"/>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50" b="1" i="0" u="none" strike="noStrike" baseline="0">
                <a:solidFill>
                  <a:srgbClr val="000000"/>
                </a:solidFill>
                <a:latin typeface="Times New Roman"/>
                <a:ea typeface="Times New Roman"/>
                <a:cs typeface="Times New Roman"/>
              </a:defRPr>
            </a:pPr>
            <a:r>
              <a:rPr lang="en-US"/>
              <a:t>Lady Creek Water System
Annual Water Use</a:t>
            </a:r>
          </a:p>
        </c:rich>
      </c:tx>
      <c:layout>
        <c:manualLayout>
          <c:xMode val="edge"/>
          <c:yMode val="edge"/>
          <c:x val="0.38796446782824917"/>
          <c:y val="2.8318546449299469E-2"/>
        </c:manualLayout>
      </c:layout>
      <c:overlay val="0"/>
      <c:spPr>
        <a:noFill/>
        <a:ln w="25400">
          <a:noFill/>
        </a:ln>
      </c:spPr>
    </c:title>
    <c:autoTitleDeleted val="0"/>
    <c:plotArea>
      <c:layout>
        <c:manualLayout>
          <c:layoutTarget val="inner"/>
          <c:xMode val="edge"/>
          <c:yMode val="edge"/>
          <c:x val="4.9936010733441408E-2"/>
          <c:y val="0.14336295575476679"/>
          <c:w val="0.93213886702423965"/>
          <c:h val="0.76283251765808013"/>
        </c:manualLayout>
      </c:layout>
      <c:barChart>
        <c:barDir val="col"/>
        <c:grouping val="clustered"/>
        <c:varyColors val="0"/>
        <c:ser>
          <c:idx val="0"/>
          <c:order val="0"/>
          <c:spPr>
            <a:solidFill>
              <a:srgbClr val="0000FF"/>
            </a:solidFill>
            <a:ln w="12700">
              <a:solidFill>
                <a:srgbClr val="000000"/>
              </a:solidFill>
              <a:prstDash val="solid"/>
            </a:ln>
          </c:spPr>
          <c:invertIfNegative val="0"/>
          <c:dLbls>
            <c:spPr>
              <a:noFill/>
              <a:ln w="25400">
                <a:noFill/>
              </a:ln>
            </c:spPr>
            <c:txPr>
              <a:bodyPr wrap="square" lIns="38100" tIns="19050" rIns="38100" bIns="19050" anchor="ctr">
                <a:spAutoFit/>
              </a:bodyPr>
              <a:lstStyle/>
              <a:p>
                <a:pPr>
                  <a:defRPr sz="950" b="0" i="0" u="none" strike="noStrike" baseline="0">
                    <a:solidFill>
                      <a:srgbClr val="000000"/>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'Historical Water Use by Month'!$B$24:$X$24</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'Historical Water Use by Month'!$B$25:$X$25</c:f>
              <c:numCache>
                <c:formatCode>_(* #,##0.0_);_(* \(#,##0.0\);_(* "-"??_);_(@_)</c:formatCode>
                <c:ptCount val="15"/>
                <c:pt idx="0">
                  <c:v>22.228000000000002</c:v>
                </c:pt>
                <c:pt idx="1">
                  <c:v>12.442717999999999</c:v>
                </c:pt>
                <c:pt idx="2">
                  <c:v>9.5673680000000001</c:v>
                </c:pt>
                <c:pt idx="3">
                  <c:v>9.5489999999999995</c:v>
                </c:pt>
                <c:pt idx="4">
                  <c:v>10.16</c:v>
                </c:pt>
                <c:pt idx="5">
                  <c:v>9.1630000000000003</c:v>
                </c:pt>
                <c:pt idx="6">
                  <c:v>13.161</c:v>
                </c:pt>
                <c:pt idx="7">
                  <c:v>9.1850000000000005</c:v>
                </c:pt>
                <c:pt idx="8">
                  <c:v>9.625</c:v>
                </c:pt>
                <c:pt idx="9">
                  <c:v>8.2650000000000006</c:v>
                </c:pt>
                <c:pt idx="10">
                  <c:v>9.2059999999999995</c:v>
                </c:pt>
                <c:pt idx="11">
                  <c:v>8.2769999999999992</c:v>
                </c:pt>
                <c:pt idx="12">
                  <c:v>9.5229999999999997</c:v>
                </c:pt>
                <c:pt idx="13">
                  <c:v>8.1539999999999999</c:v>
                </c:pt>
                <c:pt idx="14">
                  <c:v>7.819</c:v>
                </c:pt>
              </c:numCache>
            </c:numRef>
          </c:val>
          <c:extLst>
            <c:ext xmlns:c16="http://schemas.microsoft.com/office/drawing/2014/chart" uri="{C3380CC4-5D6E-409C-BE32-E72D297353CC}">
              <c16:uniqueId val="{00000000-2F8B-4024-BB36-50E69E332FD5}"/>
            </c:ext>
          </c:extLst>
        </c:ser>
        <c:dLbls>
          <c:showLegendKey val="0"/>
          <c:showVal val="0"/>
          <c:showCatName val="0"/>
          <c:showSerName val="0"/>
          <c:showPercent val="0"/>
          <c:showBubbleSize val="0"/>
        </c:dLbls>
        <c:gapWidth val="150"/>
        <c:axId val="438878088"/>
        <c:axId val="438878480"/>
      </c:barChart>
      <c:catAx>
        <c:axId val="438878088"/>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200" b="1" i="0" u="none" strike="noStrike" baseline="0">
                <a:solidFill>
                  <a:srgbClr val="000000"/>
                </a:solidFill>
                <a:latin typeface="Times New Roman"/>
                <a:ea typeface="Times New Roman"/>
                <a:cs typeface="Times New Roman"/>
              </a:defRPr>
            </a:pPr>
            <a:endParaRPr lang="en-US"/>
          </a:p>
        </c:txPr>
        <c:crossAx val="438878480"/>
        <c:crosses val="autoZero"/>
        <c:auto val="0"/>
        <c:lblAlgn val="ctr"/>
        <c:lblOffset val="100"/>
        <c:tickLblSkip val="1"/>
        <c:tickMarkSkip val="1"/>
        <c:noMultiLvlLbl val="0"/>
      </c:catAx>
      <c:valAx>
        <c:axId val="438878480"/>
        <c:scaling>
          <c:orientation val="minMax"/>
        </c:scaling>
        <c:delete val="1"/>
        <c:axPos val="l"/>
        <c:majorGridlines>
          <c:spPr>
            <a:ln w="3175">
              <a:solidFill>
                <a:srgbClr val="000000"/>
              </a:solidFill>
              <a:prstDash val="solid"/>
            </a:ln>
          </c:spPr>
        </c:majorGridlines>
        <c:title>
          <c:tx>
            <c:rich>
              <a:bodyPr/>
              <a:lstStyle/>
              <a:p>
                <a:pPr>
                  <a:defRPr sz="950" b="1" i="0" u="none" strike="noStrike" baseline="0">
                    <a:solidFill>
                      <a:srgbClr val="000000"/>
                    </a:solidFill>
                    <a:latin typeface="Times New Roman"/>
                    <a:ea typeface="Times New Roman"/>
                    <a:cs typeface="Times New Roman"/>
                  </a:defRPr>
                </a:pPr>
                <a:r>
                  <a:rPr lang="en-US"/>
                  <a:t>Millions of Gallons</a:t>
                </a:r>
              </a:p>
            </c:rich>
          </c:tx>
          <c:layout>
            <c:manualLayout>
              <c:xMode val="edge"/>
              <c:yMode val="edge"/>
              <c:x val="2.0486615374451192E-2"/>
              <c:y val="0.42831891612140033"/>
            </c:manualLayout>
          </c:layout>
          <c:overlay val="0"/>
          <c:spPr>
            <a:noFill/>
            <a:ln w="25400">
              <a:noFill/>
            </a:ln>
          </c:spPr>
        </c:title>
        <c:numFmt formatCode="_(* #,##0.0_);_(* \(#,##0.0\);_(* &quot;-&quot;??_);_(@_)" sourceLinked="1"/>
        <c:majorTickMark val="out"/>
        <c:minorTickMark val="none"/>
        <c:tickLblPos val="nextTo"/>
        <c:crossAx val="438878088"/>
        <c:crosses val="autoZero"/>
        <c:crossBetween val="between"/>
      </c:valAx>
      <c:spPr>
        <a:solidFill>
          <a:srgbClr val="C0C0C0"/>
        </a:solidFill>
        <a:ln w="12700">
          <a:solidFill>
            <a:srgbClr val="80808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950" b="0" i="0" u="none" strike="noStrike" baseline="0">
          <a:solidFill>
            <a:srgbClr val="000000"/>
          </a:solidFill>
          <a:latin typeface="Times New Roman"/>
          <a:ea typeface="Times New Roman"/>
          <a:cs typeface="Times New Roman"/>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'[Chart in Microsoft PowerPoint]Sheet1'!$B$1</c:f>
              <c:strCache>
                <c:ptCount val="1"/>
                <c:pt idx="0">
                  <c:v>Annual Dues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PowerPoint]Sheet1'!$A$2:$A$16</c:f>
              <c:strCache>
                <c:ptCount val="15"/>
                <c:pt idx="0">
                  <c:v>09</c:v>
                </c:pt>
                <c:pt idx="1">
                  <c:v>10</c:v>
                </c:pt>
                <c:pt idx="2">
                  <c:v>11</c:v>
                </c:pt>
                <c:pt idx="3">
                  <c:v>12</c:v>
                </c:pt>
                <c:pt idx="4">
                  <c:v>13</c:v>
                </c:pt>
                <c:pt idx="5">
                  <c:v>14</c:v>
                </c:pt>
                <c:pt idx="6">
                  <c:v>15</c:v>
                </c:pt>
                <c:pt idx="7">
                  <c:v>16</c:v>
                </c:pt>
                <c:pt idx="8">
                  <c:v>17</c:v>
                </c:pt>
                <c:pt idx="9">
                  <c:v>18</c:v>
                </c:pt>
                <c:pt idx="10">
                  <c:v>19</c:v>
                </c:pt>
                <c:pt idx="11">
                  <c:v>20</c:v>
                </c:pt>
                <c:pt idx="12">
                  <c:v>21</c:v>
                </c:pt>
                <c:pt idx="13">
                  <c:v>22</c:v>
                </c:pt>
                <c:pt idx="14">
                  <c:v>23</c:v>
                </c:pt>
              </c:strCache>
            </c:strRef>
          </c:cat>
          <c:val>
            <c:numRef>
              <c:f>'[Chart in Microsoft PowerPoint]Sheet1'!$B$2:$B$16</c:f>
              <c:numCache>
                <c:formatCode>General</c:formatCode>
                <c:ptCount val="15"/>
                <c:pt idx="0">
                  <c:v>250</c:v>
                </c:pt>
                <c:pt idx="1">
                  <c:v>200</c:v>
                </c:pt>
                <c:pt idx="2">
                  <c:v>195</c:v>
                </c:pt>
                <c:pt idx="3">
                  <c:v>185</c:v>
                </c:pt>
                <c:pt idx="4">
                  <c:v>175</c:v>
                </c:pt>
                <c:pt idx="5">
                  <c:v>165</c:v>
                </c:pt>
                <c:pt idx="6">
                  <c:v>160</c:v>
                </c:pt>
                <c:pt idx="7">
                  <c:v>160</c:v>
                </c:pt>
                <c:pt idx="8">
                  <c:v>150</c:v>
                </c:pt>
                <c:pt idx="9">
                  <c:v>150</c:v>
                </c:pt>
                <c:pt idx="10">
                  <c:v>150</c:v>
                </c:pt>
                <c:pt idx="11">
                  <c:v>150</c:v>
                </c:pt>
                <c:pt idx="12">
                  <c:v>150</c:v>
                </c:pt>
                <c:pt idx="13">
                  <c:v>150</c:v>
                </c:pt>
                <c:pt idx="14">
                  <c:v>175</c:v>
                </c:pt>
              </c:numCache>
            </c:numRef>
          </c:val>
          <c:extLst>
            <c:ext xmlns:c16="http://schemas.microsoft.com/office/drawing/2014/chart" uri="{C3380CC4-5D6E-409C-BE32-E72D297353CC}">
              <c16:uniqueId val="{00000000-BE2C-47F5-90E4-8E9F3413FF04}"/>
            </c:ext>
          </c:extLst>
        </c:ser>
        <c:ser>
          <c:idx val="1"/>
          <c:order val="1"/>
          <c:tx>
            <c:strRef>
              <c:f>'[Chart in Microsoft PowerPoint]Sheet1'!$C$1</c:f>
              <c:strCache>
                <c:ptCount val="1"/>
                <c:pt idx="0">
                  <c:v>Capital Assessment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PowerPoint]Sheet1'!$A$2:$A$16</c:f>
              <c:strCache>
                <c:ptCount val="15"/>
                <c:pt idx="0">
                  <c:v>09</c:v>
                </c:pt>
                <c:pt idx="1">
                  <c:v>10</c:v>
                </c:pt>
                <c:pt idx="2">
                  <c:v>11</c:v>
                </c:pt>
                <c:pt idx="3">
                  <c:v>12</c:v>
                </c:pt>
                <c:pt idx="4">
                  <c:v>13</c:v>
                </c:pt>
                <c:pt idx="5">
                  <c:v>14</c:v>
                </c:pt>
                <c:pt idx="6">
                  <c:v>15</c:v>
                </c:pt>
                <c:pt idx="7">
                  <c:v>16</c:v>
                </c:pt>
                <c:pt idx="8">
                  <c:v>17</c:v>
                </c:pt>
                <c:pt idx="9">
                  <c:v>18</c:v>
                </c:pt>
                <c:pt idx="10">
                  <c:v>19</c:v>
                </c:pt>
                <c:pt idx="11">
                  <c:v>20</c:v>
                </c:pt>
                <c:pt idx="12">
                  <c:v>21</c:v>
                </c:pt>
                <c:pt idx="13">
                  <c:v>22</c:v>
                </c:pt>
                <c:pt idx="14">
                  <c:v>23</c:v>
                </c:pt>
              </c:strCache>
            </c:strRef>
          </c:cat>
          <c:val>
            <c:numRef>
              <c:f>'[Chart in Microsoft PowerPoint]Sheet1'!$C$2:$C$16</c:f>
              <c:numCache>
                <c:formatCode>General</c:formatCode>
                <c:ptCount val="15"/>
                <c:pt idx="0">
                  <c:v>140</c:v>
                </c:pt>
                <c:pt idx="1">
                  <c:v>150</c:v>
                </c:pt>
                <c:pt idx="2">
                  <c:v>150</c:v>
                </c:pt>
                <c:pt idx="3">
                  <c:v>150</c:v>
                </c:pt>
                <c:pt idx="4">
                  <c:v>145</c:v>
                </c:pt>
                <c:pt idx="5">
                  <c:v>140</c:v>
                </c:pt>
                <c:pt idx="6">
                  <c:v>140</c:v>
                </c:pt>
                <c:pt idx="7">
                  <c:v>140</c:v>
                </c:pt>
                <c:pt idx="8">
                  <c:v>140</c:v>
                </c:pt>
                <c:pt idx="9">
                  <c:v>140</c:v>
                </c:pt>
                <c:pt idx="10">
                  <c:v>140</c:v>
                </c:pt>
                <c:pt idx="11">
                  <c:v>140</c:v>
                </c:pt>
                <c:pt idx="12">
                  <c:v>140</c:v>
                </c:pt>
                <c:pt idx="13">
                  <c:v>140</c:v>
                </c:pt>
                <c:pt idx="14">
                  <c:v>140</c:v>
                </c:pt>
              </c:numCache>
            </c:numRef>
          </c:val>
          <c:extLst>
            <c:ext xmlns:c16="http://schemas.microsoft.com/office/drawing/2014/chart" uri="{C3380CC4-5D6E-409C-BE32-E72D297353CC}">
              <c16:uniqueId val="{00000001-BE2C-47F5-90E4-8E9F3413FF04}"/>
            </c:ext>
          </c:extLst>
        </c:ser>
        <c:dLbls>
          <c:dLblPos val="ctr"/>
          <c:showLegendKey val="0"/>
          <c:showVal val="1"/>
          <c:showCatName val="0"/>
          <c:showSerName val="0"/>
          <c:showPercent val="0"/>
          <c:showBubbleSize val="0"/>
        </c:dLbls>
        <c:gapWidth val="150"/>
        <c:overlap val="100"/>
        <c:axId val="347109536"/>
        <c:axId val="347107568"/>
      </c:barChart>
      <c:catAx>
        <c:axId val="347109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7107568"/>
        <c:crosses val="autoZero"/>
        <c:auto val="1"/>
        <c:lblAlgn val="ctr"/>
        <c:lblOffset val="100"/>
        <c:noMultiLvlLbl val="0"/>
      </c:catAx>
      <c:valAx>
        <c:axId val="3471075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7109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Lady</a:t>
            </a:r>
            <a:r>
              <a:rPr lang="en-US" baseline="0"/>
              <a:t> creek min flow each hour Dec 2022</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spPr>
            <a:ln w="19050" cap="rnd">
              <a:solidFill>
                <a:schemeClr val="accent2"/>
              </a:solidFill>
              <a:round/>
            </a:ln>
            <a:effectLst/>
          </c:spPr>
          <c:marker>
            <c:symbol val="circle"/>
            <c:size val="5"/>
            <c:spPr>
              <a:solidFill>
                <a:schemeClr val="accent2"/>
              </a:solidFill>
              <a:ln w="9525">
                <a:solidFill>
                  <a:schemeClr val="accent2"/>
                </a:solidFill>
              </a:ln>
              <a:effectLst/>
            </c:spPr>
          </c:marker>
          <c:xVal>
            <c:strRef>
              <c:f>'Dec 2022'!$A$4:$A$749</c:f>
              <c:strCache>
                <c:ptCount val="746"/>
                <c:pt idx="0">
                  <c:v>Date/Time</c:v>
                </c:pt>
                <c:pt idx="2">
                  <c:v>12/01/2022 00:00:00</c:v>
                </c:pt>
                <c:pt idx="3">
                  <c:v>12/01/2022 01:00:00</c:v>
                </c:pt>
                <c:pt idx="4">
                  <c:v>12/01/2022 02:00:00</c:v>
                </c:pt>
                <c:pt idx="5">
                  <c:v>12/01/2022 03:00:00</c:v>
                </c:pt>
                <c:pt idx="6">
                  <c:v>12/01/2022 04:00:00</c:v>
                </c:pt>
                <c:pt idx="7">
                  <c:v>12/01/2022 05:00:00</c:v>
                </c:pt>
                <c:pt idx="8">
                  <c:v>12/01/2022 06:00:00</c:v>
                </c:pt>
                <c:pt idx="9">
                  <c:v>12/01/2022 07:00:00</c:v>
                </c:pt>
                <c:pt idx="10">
                  <c:v>12/01/2022 08:00:00</c:v>
                </c:pt>
                <c:pt idx="11">
                  <c:v>12/01/2022 09:00:00</c:v>
                </c:pt>
                <c:pt idx="12">
                  <c:v>12/01/2022 10:00:00</c:v>
                </c:pt>
                <c:pt idx="13">
                  <c:v>12/01/2022 11:00:00</c:v>
                </c:pt>
                <c:pt idx="14">
                  <c:v>12/01/2022 12:00:00</c:v>
                </c:pt>
                <c:pt idx="15">
                  <c:v>12/01/2022 13:00:00</c:v>
                </c:pt>
                <c:pt idx="16">
                  <c:v>12/01/2022 14:00:00</c:v>
                </c:pt>
                <c:pt idx="17">
                  <c:v>12/01/2022 15:00:00</c:v>
                </c:pt>
                <c:pt idx="18">
                  <c:v>12/01/2022 16:00:00</c:v>
                </c:pt>
                <c:pt idx="19">
                  <c:v>12/01/2022 17:00:00</c:v>
                </c:pt>
                <c:pt idx="20">
                  <c:v>12/01/2022 18:00:00</c:v>
                </c:pt>
                <c:pt idx="21">
                  <c:v>12/01/2022 19:00:00</c:v>
                </c:pt>
                <c:pt idx="22">
                  <c:v>12/01/2022 20:00:00</c:v>
                </c:pt>
                <c:pt idx="23">
                  <c:v>12/01/2022 21:00:00</c:v>
                </c:pt>
                <c:pt idx="24">
                  <c:v>12/01/2022 22:00:00</c:v>
                </c:pt>
                <c:pt idx="25">
                  <c:v>12/01/2022 23:00:00</c:v>
                </c:pt>
                <c:pt idx="26">
                  <c:v>12/02/2022 00:00:00</c:v>
                </c:pt>
                <c:pt idx="27">
                  <c:v>12/02/2022 01:00:00</c:v>
                </c:pt>
                <c:pt idx="28">
                  <c:v>12/02/2022 02:00:00</c:v>
                </c:pt>
                <c:pt idx="29">
                  <c:v>12/02/2022 03:00:00</c:v>
                </c:pt>
                <c:pt idx="30">
                  <c:v>12/02/2022 04:00:00</c:v>
                </c:pt>
                <c:pt idx="31">
                  <c:v>12/02/2022 05:00:00</c:v>
                </c:pt>
                <c:pt idx="32">
                  <c:v>12/02/2022 06:00:00</c:v>
                </c:pt>
                <c:pt idx="33">
                  <c:v>12/02/2022 07:00:00</c:v>
                </c:pt>
                <c:pt idx="34">
                  <c:v>12/02/2022 08:00:00</c:v>
                </c:pt>
                <c:pt idx="35">
                  <c:v>12/02/2022 09:00:00</c:v>
                </c:pt>
                <c:pt idx="36">
                  <c:v>12/02/2022 10:00:00</c:v>
                </c:pt>
                <c:pt idx="37">
                  <c:v>12/02/2022 11:00:00</c:v>
                </c:pt>
                <c:pt idx="38">
                  <c:v>12/02/2022 12:00:00</c:v>
                </c:pt>
                <c:pt idx="39">
                  <c:v>12/02/2022 13:00:00</c:v>
                </c:pt>
                <c:pt idx="40">
                  <c:v>12/02/2022 14:00:00</c:v>
                </c:pt>
                <c:pt idx="41">
                  <c:v>12/02/2022 15:00:00</c:v>
                </c:pt>
                <c:pt idx="42">
                  <c:v>12/02/2022 16:00:00</c:v>
                </c:pt>
                <c:pt idx="43">
                  <c:v>12/02/2022 17:00:00</c:v>
                </c:pt>
                <c:pt idx="44">
                  <c:v>12/02/2022 18:00:00</c:v>
                </c:pt>
                <c:pt idx="45">
                  <c:v>12/02/2022 19:00:00</c:v>
                </c:pt>
                <c:pt idx="46">
                  <c:v>12/02/2022 20:00:00</c:v>
                </c:pt>
                <c:pt idx="47">
                  <c:v>12/02/2022 21:00:00</c:v>
                </c:pt>
                <c:pt idx="48">
                  <c:v>12/02/2022 22:00:00</c:v>
                </c:pt>
                <c:pt idx="49">
                  <c:v>12/02/2022 23:00:00</c:v>
                </c:pt>
                <c:pt idx="50">
                  <c:v>12/03/2022 00:00:00</c:v>
                </c:pt>
                <c:pt idx="51">
                  <c:v>12/03/2022 01:00:00</c:v>
                </c:pt>
                <c:pt idx="52">
                  <c:v>12/03/2022 02:00:00</c:v>
                </c:pt>
                <c:pt idx="53">
                  <c:v>12/03/2022 03:00:00</c:v>
                </c:pt>
                <c:pt idx="54">
                  <c:v>12/03/2022 04:00:00</c:v>
                </c:pt>
                <c:pt idx="55">
                  <c:v>12/03/2022 05:00:00</c:v>
                </c:pt>
                <c:pt idx="56">
                  <c:v>12/03/2022 06:00:00</c:v>
                </c:pt>
                <c:pt idx="57">
                  <c:v>12/03/2022 07:00:00</c:v>
                </c:pt>
                <c:pt idx="58">
                  <c:v>12/03/2022 08:00:00</c:v>
                </c:pt>
                <c:pt idx="59">
                  <c:v>12/03/2022 09:00:00</c:v>
                </c:pt>
                <c:pt idx="60">
                  <c:v>12/03/2022 10:00:00</c:v>
                </c:pt>
                <c:pt idx="61">
                  <c:v>12/03/2022 11:00:00</c:v>
                </c:pt>
                <c:pt idx="62">
                  <c:v>12/03/2022 12:00:00</c:v>
                </c:pt>
                <c:pt idx="63">
                  <c:v>12/03/2022 13:00:00</c:v>
                </c:pt>
                <c:pt idx="64">
                  <c:v>12/03/2022 14:00:00</c:v>
                </c:pt>
                <c:pt idx="65">
                  <c:v>12/03/2022 15:00:00</c:v>
                </c:pt>
                <c:pt idx="66">
                  <c:v>12/03/2022 16:00:00</c:v>
                </c:pt>
                <c:pt idx="67">
                  <c:v>12/03/2022 17:00:00</c:v>
                </c:pt>
                <c:pt idx="68">
                  <c:v>12/03/2022 18:00:00</c:v>
                </c:pt>
                <c:pt idx="69">
                  <c:v>12/03/2022 19:00:00</c:v>
                </c:pt>
                <c:pt idx="70">
                  <c:v>12/03/2022 20:00:00</c:v>
                </c:pt>
                <c:pt idx="71">
                  <c:v>12/03/2022 21:00:00</c:v>
                </c:pt>
                <c:pt idx="72">
                  <c:v>12/03/2022 22:00:00</c:v>
                </c:pt>
                <c:pt idx="73">
                  <c:v>12/03/2022 23:00:00</c:v>
                </c:pt>
                <c:pt idx="74">
                  <c:v>12/04/2022 00:00:00</c:v>
                </c:pt>
                <c:pt idx="75">
                  <c:v>12/04/2022 01:00:00</c:v>
                </c:pt>
                <c:pt idx="76">
                  <c:v>12/04/2022 02:00:00</c:v>
                </c:pt>
                <c:pt idx="77">
                  <c:v>12/04/2022 03:00:00</c:v>
                </c:pt>
                <c:pt idx="78">
                  <c:v>12/04/2022 04:00:00</c:v>
                </c:pt>
                <c:pt idx="79">
                  <c:v>12/04/2022 05:00:00</c:v>
                </c:pt>
                <c:pt idx="80">
                  <c:v>12/04/2022 06:00:00</c:v>
                </c:pt>
                <c:pt idx="81">
                  <c:v>12/04/2022 07:00:00</c:v>
                </c:pt>
                <c:pt idx="82">
                  <c:v>12/04/2022 08:00:00</c:v>
                </c:pt>
                <c:pt idx="83">
                  <c:v>12/04/2022 09:00:00</c:v>
                </c:pt>
                <c:pt idx="84">
                  <c:v>12/04/2022 10:00:00</c:v>
                </c:pt>
                <c:pt idx="85">
                  <c:v>12/04/2022 11:00:00</c:v>
                </c:pt>
                <c:pt idx="86">
                  <c:v>12/04/2022 12:00:00</c:v>
                </c:pt>
                <c:pt idx="87">
                  <c:v>12/04/2022 13:00:00</c:v>
                </c:pt>
                <c:pt idx="88">
                  <c:v>12/04/2022 14:00:00</c:v>
                </c:pt>
                <c:pt idx="89">
                  <c:v>12/04/2022 15:00:00</c:v>
                </c:pt>
                <c:pt idx="90">
                  <c:v>12/04/2022 16:00:00</c:v>
                </c:pt>
                <c:pt idx="91">
                  <c:v>12/04/2022 17:00:00</c:v>
                </c:pt>
                <c:pt idx="92">
                  <c:v>12/04/2022 18:00:00</c:v>
                </c:pt>
                <c:pt idx="93">
                  <c:v>12/04/2022 19:00:00</c:v>
                </c:pt>
                <c:pt idx="94">
                  <c:v>12/04/2022 20:00:00</c:v>
                </c:pt>
                <c:pt idx="95">
                  <c:v>12/04/2022 21:00:00</c:v>
                </c:pt>
                <c:pt idx="96">
                  <c:v>12/04/2022 22:00:00</c:v>
                </c:pt>
                <c:pt idx="97">
                  <c:v>12/04/2022 23:00:00</c:v>
                </c:pt>
                <c:pt idx="98">
                  <c:v>12/05/2022 00:00:00</c:v>
                </c:pt>
                <c:pt idx="99">
                  <c:v>12/05/2022 01:00:00</c:v>
                </c:pt>
                <c:pt idx="100">
                  <c:v>12/05/2022 02:00:00</c:v>
                </c:pt>
                <c:pt idx="101">
                  <c:v>12/05/2022 03:00:00</c:v>
                </c:pt>
                <c:pt idx="102">
                  <c:v>12/05/2022 04:00:00</c:v>
                </c:pt>
                <c:pt idx="103">
                  <c:v>12/05/2022 05:00:00</c:v>
                </c:pt>
                <c:pt idx="104">
                  <c:v>12/05/2022 06:00:00</c:v>
                </c:pt>
                <c:pt idx="105">
                  <c:v>12/05/2022 07:00:00</c:v>
                </c:pt>
                <c:pt idx="106">
                  <c:v>12/05/2022 08:00:00</c:v>
                </c:pt>
                <c:pt idx="107">
                  <c:v>12/05/2022 09:00:00</c:v>
                </c:pt>
                <c:pt idx="108">
                  <c:v>12/05/2022 10:00:00</c:v>
                </c:pt>
                <c:pt idx="109">
                  <c:v>12/05/2022 11:00:00</c:v>
                </c:pt>
                <c:pt idx="110">
                  <c:v>12/05/2022 12:00:00</c:v>
                </c:pt>
                <c:pt idx="111">
                  <c:v>12/05/2022 13:00:00</c:v>
                </c:pt>
                <c:pt idx="112">
                  <c:v>12/05/2022 14:00:00</c:v>
                </c:pt>
                <c:pt idx="113">
                  <c:v>12/05/2022 15:00:00</c:v>
                </c:pt>
                <c:pt idx="114">
                  <c:v>12/05/2022 16:00:00</c:v>
                </c:pt>
                <c:pt idx="115">
                  <c:v>12/05/2022 17:00:00</c:v>
                </c:pt>
                <c:pt idx="116">
                  <c:v>12/05/2022 18:00:00</c:v>
                </c:pt>
                <c:pt idx="117">
                  <c:v>12/05/2022 19:00:00</c:v>
                </c:pt>
                <c:pt idx="118">
                  <c:v>12/05/2022 20:00:00</c:v>
                </c:pt>
                <c:pt idx="119">
                  <c:v>12/05/2022 21:00:00</c:v>
                </c:pt>
                <c:pt idx="120">
                  <c:v>12/05/2022 22:00:00</c:v>
                </c:pt>
                <c:pt idx="121">
                  <c:v>12/05/2022 23:00:00</c:v>
                </c:pt>
                <c:pt idx="122">
                  <c:v>12/06/2022 00:00:00</c:v>
                </c:pt>
                <c:pt idx="123">
                  <c:v>12/06/2022 01:00:00</c:v>
                </c:pt>
                <c:pt idx="124">
                  <c:v>12/06/2022 02:00:00</c:v>
                </c:pt>
                <c:pt idx="125">
                  <c:v>12/06/2022 03:00:00</c:v>
                </c:pt>
                <c:pt idx="126">
                  <c:v>12/06/2022 04:00:00</c:v>
                </c:pt>
                <c:pt idx="127">
                  <c:v>12/06/2022 05:00:00</c:v>
                </c:pt>
                <c:pt idx="128">
                  <c:v>12/06/2022 06:00:00</c:v>
                </c:pt>
                <c:pt idx="129">
                  <c:v>12/06/2022 07:00:00</c:v>
                </c:pt>
                <c:pt idx="130">
                  <c:v>12/06/2022 08:00:00</c:v>
                </c:pt>
                <c:pt idx="131">
                  <c:v>12/06/2022 09:00:00</c:v>
                </c:pt>
                <c:pt idx="132">
                  <c:v>12/06/2022 10:00:00</c:v>
                </c:pt>
                <c:pt idx="133">
                  <c:v>12/06/2022 11:00:00</c:v>
                </c:pt>
                <c:pt idx="134">
                  <c:v>12/06/2022 12:00:00</c:v>
                </c:pt>
                <c:pt idx="135">
                  <c:v>12/06/2022 13:00:00</c:v>
                </c:pt>
                <c:pt idx="136">
                  <c:v>12/06/2022 14:00:00</c:v>
                </c:pt>
                <c:pt idx="137">
                  <c:v>12/06/2022 15:00:00</c:v>
                </c:pt>
                <c:pt idx="138">
                  <c:v>12/06/2022 16:00:00</c:v>
                </c:pt>
                <c:pt idx="139">
                  <c:v>12/06/2022 17:00:00</c:v>
                </c:pt>
                <c:pt idx="140">
                  <c:v>12/06/2022 18:00:00</c:v>
                </c:pt>
                <c:pt idx="141">
                  <c:v>12/06/2022 19:00:00</c:v>
                </c:pt>
                <c:pt idx="142">
                  <c:v>12/06/2022 20:00:00</c:v>
                </c:pt>
                <c:pt idx="143">
                  <c:v>12/06/2022 21:00:00</c:v>
                </c:pt>
                <c:pt idx="144">
                  <c:v>12/06/2022 22:00:00</c:v>
                </c:pt>
                <c:pt idx="145">
                  <c:v>12/06/2022 23:00:00</c:v>
                </c:pt>
                <c:pt idx="146">
                  <c:v>12/07/2022 00:00:00</c:v>
                </c:pt>
                <c:pt idx="147">
                  <c:v>12/07/2022 01:00:00</c:v>
                </c:pt>
                <c:pt idx="148">
                  <c:v>12/07/2022 02:00:00</c:v>
                </c:pt>
                <c:pt idx="149">
                  <c:v>12/07/2022 03:00:00</c:v>
                </c:pt>
                <c:pt idx="150">
                  <c:v>12/07/2022 04:00:00</c:v>
                </c:pt>
                <c:pt idx="151">
                  <c:v>12/07/2022 05:00:00</c:v>
                </c:pt>
                <c:pt idx="152">
                  <c:v>12/07/2022 06:00:00</c:v>
                </c:pt>
                <c:pt idx="153">
                  <c:v>12/07/2022 07:00:00</c:v>
                </c:pt>
                <c:pt idx="154">
                  <c:v>12/07/2022 08:00:00</c:v>
                </c:pt>
                <c:pt idx="155">
                  <c:v>12/07/2022 09:00:00</c:v>
                </c:pt>
                <c:pt idx="156">
                  <c:v>12/07/2022 10:00:00</c:v>
                </c:pt>
                <c:pt idx="157">
                  <c:v>12/07/2022 11:00:00</c:v>
                </c:pt>
                <c:pt idx="158">
                  <c:v>12/07/2022 12:00:00</c:v>
                </c:pt>
                <c:pt idx="159">
                  <c:v>12/07/2022 13:00:00</c:v>
                </c:pt>
                <c:pt idx="160">
                  <c:v>12/07/2022 14:00:00</c:v>
                </c:pt>
                <c:pt idx="161">
                  <c:v>12/07/2022 15:00:00</c:v>
                </c:pt>
                <c:pt idx="162">
                  <c:v>12/07/2022 16:00:00</c:v>
                </c:pt>
                <c:pt idx="163">
                  <c:v>12/07/2022 17:00:00</c:v>
                </c:pt>
                <c:pt idx="164">
                  <c:v>12/07/2022 18:00:00</c:v>
                </c:pt>
                <c:pt idx="165">
                  <c:v>12/07/2022 19:00:00</c:v>
                </c:pt>
                <c:pt idx="166">
                  <c:v>12/07/2022 20:00:00</c:v>
                </c:pt>
                <c:pt idx="167">
                  <c:v>12/07/2022 21:00:00</c:v>
                </c:pt>
                <c:pt idx="168">
                  <c:v>12/07/2022 22:00:00</c:v>
                </c:pt>
                <c:pt idx="169">
                  <c:v>12/07/2022 23:00:00</c:v>
                </c:pt>
                <c:pt idx="170">
                  <c:v>12/08/2022 00:00:00</c:v>
                </c:pt>
                <c:pt idx="171">
                  <c:v>12/08/2022 01:00:00</c:v>
                </c:pt>
                <c:pt idx="172">
                  <c:v>12/08/2022 02:00:00</c:v>
                </c:pt>
                <c:pt idx="173">
                  <c:v>12/08/2022 03:00:00</c:v>
                </c:pt>
                <c:pt idx="174">
                  <c:v>12/08/2022 04:00:00</c:v>
                </c:pt>
                <c:pt idx="175">
                  <c:v>12/08/2022 05:00:00</c:v>
                </c:pt>
                <c:pt idx="176">
                  <c:v>12/08/2022 06:00:00</c:v>
                </c:pt>
                <c:pt idx="177">
                  <c:v>12/08/2022 07:00:00</c:v>
                </c:pt>
                <c:pt idx="178">
                  <c:v>12/08/2022 08:00:00</c:v>
                </c:pt>
                <c:pt idx="179">
                  <c:v>12/08/2022 09:00:00</c:v>
                </c:pt>
                <c:pt idx="180">
                  <c:v>12/08/2022 10:00:00</c:v>
                </c:pt>
                <c:pt idx="181">
                  <c:v>12/08/2022 11:00:00</c:v>
                </c:pt>
                <c:pt idx="182">
                  <c:v>12/08/2022 12:00:00</c:v>
                </c:pt>
                <c:pt idx="183">
                  <c:v>12/08/2022 13:00:00</c:v>
                </c:pt>
                <c:pt idx="184">
                  <c:v>12/08/2022 14:00:00</c:v>
                </c:pt>
                <c:pt idx="185">
                  <c:v>12/08/2022 15:00:00</c:v>
                </c:pt>
                <c:pt idx="186">
                  <c:v>12/08/2022 16:00:00</c:v>
                </c:pt>
                <c:pt idx="187">
                  <c:v>12/08/2022 17:00:00</c:v>
                </c:pt>
                <c:pt idx="188">
                  <c:v>12/08/2022 18:00:00</c:v>
                </c:pt>
                <c:pt idx="189">
                  <c:v>12/08/2022 19:00:00</c:v>
                </c:pt>
                <c:pt idx="190">
                  <c:v>12/08/2022 20:00:00</c:v>
                </c:pt>
                <c:pt idx="191">
                  <c:v>12/08/2022 21:00:00</c:v>
                </c:pt>
                <c:pt idx="192">
                  <c:v>12/08/2022 22:00:00</c:v>
                </c:pt>
                <c:pt idx="193">
                  <c:v>12/08/2022 23:00:00</c:v>
                </c:pt>
                <c:pt idx="194">
                  <c:v>12/09/2022 00:00:00</c:v>
                </c:pt>
                <c:pt idx="195">
                  <c:v>12/09/2022 01:00:00</c:v>
                </c:pt>
                <c:pt idx="196">
                  <c:v>12/09/2022 02:00:00</c:v>
                </c:pt>
                <c:pt idx="197">
                  <c:v>12/09/2022 03:00:00</c:v>
                </c:pt>
                <c:pt idx="198">
                  <c:v>12/09/2022 04:00:00</c:v>
                </c:pt>
                <c:pt idx="199">
                  <c:v>12/09/2022 05:00:00</c:v>
                </c:pt>
                <c:pt idx="200">
                  <c:v>12/09/2022 06:00:00</c:v>
                </c:pt>
                <c:pt idx="201">
                  <c:v>12/09/2022 07:00:00</c:v>
                </c:pt>
                <c:pt idx="202">
                  <c:v>12/09/2022 08:00:00</c:v>
                </c:pt>
                <c:pt idx="203">
                  <c:v>12/09/2022 09:00:00</c:v>
                </c:pt>
                <c:pt idx="204">
                  <c:v>12/09/2022 10:00:00</c:v>
                </c:pt>
                <c:pt idx="205">
                  <c:v>12/09/2022 11:00:00</c:v>
                </c:pt>
                <c:pt idx="206">
                  <c:v>12/09/2022 12:00:00</c:v>
                </c:pt>
                <c:pt idx="207">
                  <c:v>12/09/2022 13:00:00</c:v>
                </c:pt>
                <c:pt idx="208">
                  <c:v>12/09/2022 14:00:00</c:v>
                </c:pt>
                <c:pt idx="209">
                  <c:v>12/09/2022 15:00:00</c:v>
                </c:pt>
                <c:pt idx="210">
                  <c:v>12/09/2022 16:00:00</c:v>
                </c:pt>
                <c:pt idx="211">
                  <c:v>12/09/2022 17:00:00</c:v>
                </c:pt>
                <c:pt idx="212">
                  <c:v>12/09/2022 18:00:00</c:v>
                </c:pt>
                <c:pt idx="213">
                  <c:v>12/09/2022 19:00:00</c:v>
                </c:pt>
                <c:pt idx="214">
                  <c:v>12/09/2022 20:00:00</c:v>
                </c:pt>
                <c:pt idx="215">
                  <c:v>12/09/2022 21:00:00</c:v>
                </c:pt>
                <c:pt idx="216">
                  <c:v>12/09/2022 22:00:00</c:v>
                </c:pt>
                <c:pt idx="217">
                  <c:v>12/09/2022 23:00:00</c:v>
                </c:pt>
                <c:pt idx="218">
                  <c:v>12/10/2022 00:00:00</c:v>
                </c:pt>
                <c:pt idx="219">
                  <c:v>12/10/2022 01:00:00</c:v>
                </c:pt>
                <c:pt idx="220">
                  <c:v>12/10/2022 02:00:00</c:v>
                </c:pt>
                <c:pt idx="221">
                  <c:v>12/10/2022 03:00:00</c:v>
                </c:pt>
                <c:pt idx="222">
                  <c:v>12/10/2022 04:00:00</c:v>
                </c:pt>
                <c:pt idx="223">
                  <c:v>12/10/2022 05:00:00</c:v>
                </c:pt>
                <c:pt idx="224">
                  <c:v>12/10/2022 06:00:00</c:v>
                </c:pt>
                <c:pt idx="225">
                  <c:v>12/10/2022 07:00:00</c:v>
                </c:pt>
                <c:pt idx="226">
                  <c:v>12/10/2022 08:00:00</c:v>
                </c:pt>
                <c:pt idx="227">
                  <c:v>12/10/2022 09:00:00</c:v>
                </c:pt>
                <c:pt idx="228">
                  <c:v>12/10/2022 10:00:00</c:v>
                </c:pt>
                <c:pt idx="229">
                  <c:v>12/10/2022 11:00:00</c:v>
                </c:pt>
                <c:pt idx="230">
                  <c:v>12/10/2022 12:00:00</c:v>
                </c:pt>
                <c:pt idx="231">
                  <c:v>12/10/2022 13:00:00</c:v>
                </c:pt>
                <c:pt idx="232">
                  <c:v>12/10/2022 14:00:00</c:v>
                </c:pt>
                <c:pt idx="233">
                  <c:v>12/10/2022 15:00:00</c:v>
                </c:pt>
                <c:pt idx="234">
                  <c:v>12/10/2022 16:00:00</c:v>
                </c:pt>
                <c:pt idx="235">
                  <c:v>12/10/2022 17:00:00</c:v>
                </c:pt>
                <c:pt idx="236">
                  <c:v>12/10/2022 18:00:00</c:v>
                </c:pt>
                <c:pt idx="237">
                  <c:v>12/10/2022 19:00:00</c:v>
                </c:pt>
                <c:pt idx="238">
                  <c:v>12/10/2022 20:00:00</c:v>
                </c:pt>
                <c:pt idx="239">
                  <c:v>12/10/2022 21:00:00</c:v>
                </c:pt>
                <c:pt idx="240">
                  <c:v>12/10/2022 22:00:00</c:v>
                </c:pt>
                <c:pt idx="241">
                  <c:v>12/10/2022 23:00:00</c:v>
                </c:pt>
                <c:pt idx="242">
                  <c:v>12/11/2022 00:00:00</c:v>
                </c:pt>
                <c:pt idx="243">
                  <c:v>12/11/2022 01:00:00</c:v>
                </c:pt>
                <c:pt idx="244">
                  <c:v>12/11/2022 02:00:00</c:v>
                </c:pt>
                <c:pt idx="245">
                  <c:v>12/11/2022 03:00:00</c:v>
                </c:pt>
                <c:pt idx="246">
                  <c:v>12/11/2022 04:00:00</c:v>
                </c:pt>
                <c:pt idx="247">
                  <c:v>12/11/2022 05:00:00</c:v>
                </c:pt>
                <c:pt idx="248">
                  <c:v>12/11/2022 06:00:00</c:v>
                </c:pt>
                <c:pt idx="249">
                  <c:v>12/11/2022 07:00:00</c:v>
                </c:pt>
                <c:pt idx="250">
                  <c:v>12/11/2022 08:00:00</c:v>
                </c:pt>
                <c:pt idx="251">
                  <c:v>12/11/2022 09:00:00</c:v>
                </c:pt>
                <c:pt idx="252">
                  <c:v>12/11/2022 10:00:00</c:v>
                </c:pt>
                <c:pt idx="253">
                  <c:v>12/11/2022 11:00:00</c:v>
                </c:pt>
                <c:pt idx="254">
                  <c:v>12/11/2022 12:00:00</c:v>
                </c:pt>
                <c:pt idx="255">
                  <c:v>12/11/2022 13:00:00</c:v>
                </c:pt>
                <c:pt idx="256">
                  <c:v>12/11/2022 14:00:00</c:v>
                </c:pt>
                <c:pt idx="257">
                  <c:v>12/11/2022 15:00:00</c:v>
                </c:pt>
                <c:pt idx="258">
                  <c:v>12/11/2022 16:00:00</c:v>
                </c:pt>
                <c:pt idx="259">
                  <c:v>12/11/2022 17:00:00</c:v>
                </c:pt>
                <c:pt idx="260">
                  <c:v>12/11/2022 18:00:00</c:v>
                </c:pt>
                <c:pt idx="261">
                  <c:v>12/11/2022 19:00:00</c:v>
                </c:pt>
                <c:pt idx="262">
                  <c:v>12/11/2022 20:00:00</c:v>
                </c:pt>
                <c:pt idx="263">
                  <c:v>12/11/2022 21:00:00</c:v>
                </c:pt>
                <c:pt idx="264">
                  <c:v>12/11/2022 22:00:00</c:v>
                </c:pt>
                <c:pt idx="265">
                  <c:v>12/11/2022 23:00:00</c:v>
                </c:pt>
                <c:pt idx="266">
                  <c:v>12/12/2022 00:00:00</c:v>
                </c:pt>
                <c:pt idx="267">
                  <c:v>12/12/2022 01:00:00</c:v>
                </c:pt>
                <c:pt idx="268">
                  <c:v>12/12/2022 02:00:00</c:v>
                </c:pt>
                <c:pt idx="269">
                  <c:v>12/12/2022 03:00:00</c:v>
                </c:pt>
                <c:pt idx="270">
                  <c:v>12/12/2022 04:00:00</c:v>
                </c:pt>
                <c:pt idx="271">
                  <c:v>12/12/2022 05:00:00</c:v>
                </c:pt>
                <c:pt idx="272">
                  <c:v>12/12/2022 06:00:00</c:v>
                </c:pt>
                <c:pt idx="273">
                  <c:v>12/12/2022 07:00:00</c:v>
                </c:pt>
                <c:pt idx="274">
                  <c:v>12/12/2022 08:00:00</c:v>
                </c:pt>
                <c:pt idx="275">
                  <c:v>12/12/2022 09:00:00</c:v>
                </c:pt>
                <c:pt idx="276">
                  <c:v>12/12/2022 10:00:00</c:v>
                </c:pt>
                <c:pt idx="277">
                  <c:v>12/12/2022 11:00:00</c:v>
                </c:pt>
                <c:pt idx="278">
                  <c:v>12/12/2022 12:00:00</c:v>
                </c:pt>
                <c:pt idx="279">
                  <c:v>12/12/2022 13:00:00</c:v>
                </c:pt>
                <c:pt idx="280">
                  <c:v>12/12/2022 14:00:00</c:v>
                </c:pt>
                <c:pt idx="281">
                  <c:v>12/12/2022 15:00:00</c:v>
                </c:pt>
                <c:pt idx="282">
                  <c:v>12/12/2022 16:00:00</c:v>
                </c:pt>
                <c:pt idx="283">
                  <c:v>12/12/2022 17:00:00</c:v>
                </c:pt>
                <c:pt idx="284">
                  <c:v>12/12/2022 18:00:00</c:v>
                </c:pt>
                <c:pt idx="285">
                  <c:v>12/12/2022 19:00:00</c:v>
                </c:pt>
                <c:pt idx="286">
                  <c:v>12/12/2022 20:00:00</c:v>
                </c:pt>
                <c:pt idx="287">
                  <c:v>12/12/2022 21:00:00</c:v>
                </c:pt>
                <c:pt idx="288">
                  <c:v>12/12/2022 22:00:00</c:v>
                </c:pt>
                <c:pt idx="289">
                  <c:v>12/12/2022 23:00:00</c:v>
                </c:pt>
                <c:pt idx="290">
                  <c:v>12/13/2022 00:00:00</c:v>
                </c:pt>
                <c:pt idx="291">
                  <c:v>12/13/2022 01:00:00</c:v>
                </c:pt>
                <c:pt idx="292">
                  <c:v>12/13/2022 02:00:00</c:v>
                </c:pt>
                <c:pt idx="293">
                  <c:v>12/13/2022 03:00:00</c:v>
                </c:pt>
                <c:pt idx="294">
                  <c:v>12/13/2022 04:00:00</c:v>
                </c:pt>
                <c:pt idx="295">
                  <c:v>12/13/2022 05:00:00</c:v>
                </c:pt>
                <c:pt idx="296">
                  <c:v>12/13/2022 06:00:00</c:v>
                </c:pt>
                <c:pt idx="297">
                  <c:v>12/13/2022 07:00:00</c:v>
                </c:pt>
                <c:pt idx="298">
                  <c:v>12/13/2022 08:00:00</c:v>
                </c:pt>
                <c:pt idx="299">
                  <c:v>12/13/2022 09:00:00</c:v>
                </c:pt>
                <c:pt idx="300">
                  <c:v>12/13/2022 10:00:00</c:v>
                </c:pt>
                <c:pt idx="301">
                  <c:v>12/13/2022 11:00:00</c:v>
                </c:pt>
                <c:pt idx="302">
                  <c:v>12/13/2022 12:00:00</c:v>
                </c:pt>
                <c:pt idx="303">
                  <c:v>12/13/2022 13:00:00</c:v>
                </c:pt>
                <c:pt idx="304">
                  <c:v>12/13/2022 14:00:00</c:v>
                </c:pt>
                <c:pt idx="305">
                  <c:v>12/13/2022 15:00:00</c:v>
                </c:pt>
                <c:pt idx="306">
                  <c:v>12/13/2022 16:00:00</c:v>
                </c:pt>
                <c:pt idx="307">
                  <c:v>12/13/2022 17:00:00</c:v>
                </c:pt>
                <c:pt idx="308">
                  <c:v>12/13/2022 18:00:00</c:v>
                </c:pt>
                <c:pt idx="309">
                  <c:v>12/13/2022 19:00:00</c:v>
                </c:pt>
                <c:pt idx="310">
                  <c:v>12/13/2022 20:00:00</c:v>
                </c:pt>
                <c:pt idx="311">
                  <c:v>12/13/2022 21:00:00</c:v>
                </c:pt>
                <c:pt idx="312">
                  <c:v>12/13/2022 22:00:00</c:v>
                </c:pt>
                <c:pt idx="313">
                  <c:v>12/13/2022 23:00:00</c:v>
                </c:pt>
                <c:pt idx="314">
                  <c:v>12/14/2022 00:00:00</c:v>
                </c:pt>
                <c:pt idx="315">
                  <c:v>12/14/2022 01:00:00</c:v>
                </c:pt>
                <c:pt idx="316">
                  <c:v>12/14/2022 02:00:00</c:v>
                </c:pt>
                <c:pt idx="317">
                  <c:v>12/14/2022 03:00:00</c:v>
                </c:pt>
                <c:pt idx="318">
                  <c:v>12/14/2022 04:00:00</c:v>
                </c:pt>
                <c:pt idx="319">
                  <c:v>12/14/2022 05:00:00</c:v>
                </c:pt>
                <c:pt idx="320">
                  <c:v>12/14/2022 06:00:00</c:v>
                </c:pt>
                <c:pt idx="321">
                  <c:v>12/14/2022 07:00:00</c:v>
                </c:pt>
                <c:pt idx="322">
                  <c:v>12/14/2022 08:00:00</c:v>
                </c:pt>
                <c:pt idx="323">
                  <c:v>12/14/2022 09:00:00</c:v>
                </c:pt>
                <c:pt idx="324">
                  <c:v>12/14/2022 10:00:00</c:v>
                </c:pt>
                <c:pt idx="325">
                  <c:v>12/14/2022 11:00:00</c:v>
                </c:pt>
                <c:pt idx="326">
                  <c:v>12/14/2022 12:00:00</c:v>
                </c:pt>
                <c:pt idx="327">
                  <c:v>12/14/2022 13:00:00</c:v>
                </c:pt>
                <c:pt idx="328">
                  <c:v>12/14/2022 14:00:00</c:v>
                </c:pt>
                <c:pt idx="329">
                  <c:v>12/14/2022 15:00:00</c:v>
                </c:pt>
                <c:pt idx="330">
                  <c:v>12/14/2022 16:00:00</c:v>
                </c:pt>
                <c:pt idx="331">
                  <c:v>12/14/2022 17:00:00</c:v>
                </c:pt>
                <c:pt idx="332">
                  <c:v>12/14/2022 18:00:00</c:v>
                </c:pt>
                <c:pt idx="333">
                  <c:v>12/14/2022 19:00:00</c:v>
                </c:pt>
                <c:pt idx="334">
                  <c:v>12/14/2022 20:00:00</c:v>
                </c:pt>
                <c:pt idx="335">
                  <c:v>12/14/2022 21:00:00</c:v>
                </c:pt>
                <c:pt idx="336">
                  <c:v>12/14/2022 22:00:00</c:v>
                </c:pt>
                <c:pt idx="337">
                  <c:v>12/14/2022 23:00:00</c:v>
                </c:pt>
                <c:pt idx="338">
                  <c:v>12/15/2022 00:00:00</c:v>
                </c:pt>
                <c:pt idx="339">
                  <c:v>12/15/2022 01:00:00</c:v>
                </c:pt>
                <c:pt idx="340">
                  <c:v>12/15/2022 02:00:00</c:v>
                </c:pt>
                <c:pt idx="341">
                  <c:v>12/15/2022 03:00:00</c:v>
                </c:pt>
                <c:pt idx="342">
                  <c:v>12/15/2022 04:00:00</c:v>
                </c:pt>
                <c:pt idx="343">
                  <c:v>12/15/2022 05:00:00</c:v>
                </c:pt>
                <c:pt idx="344">
                  <c:v>12/15/2022 06:00:00</c:v>
                </c:pt>
                <c:pt idx="345">
                  <c:v>12/15/2022 07:00:00</c:v>
                </c:pt>
                <c:pt idx="346">
                  <c:v>12/15/2022 08:00:00</c:v>
                </c:pt>
                <c:pt idx="347">
                  <c:v>12/15/2022 09:00:00</c:v>
                </c:pt>
                <c:pt idx="348">
                  <c:v>12/15/2022 10:00:00</c:v>
                </c:pt>
                <c:pt idx="349">
                  <c:v>12/15/2022 11:00:00</c:v>
                </c:pt>
                <c:pt idx="350">
                  <c:v>12/15/2022 12:00:00</c:v>
                </c:pt>
                <c:pt idx="351">
                  <c:v>12/15/2022 13:00:00</c:v>
                </c:pt>
                <c:pt idx="352">
                  <c:v>12/15/2022 14:00:00</c:v>
                </c:pt>
                <c:pt idx="353">
                  <c:v>12/15/2022 15:00:00</c:v>
                </c:pt>
                <c:pt idx="354">
                  <c:v>12/15/2022 16:00:00</c:v>
                </c:pt>
                <c:pt idx="355">
                  <c:v>12/15/2022 17:00:00</c:v>
                </c:pt>
                <c:pt idx="356">
                  <c:v>12/15/2022 18:00:00</c:v>
                </c:pt>
                <c:pt idx="357">
                  <c:v>12/15/2022 19:00:00</c:v>
                </c:pt>
                <c:pt idx="358">
                  <c:v>12/15/2022 20:00:00</c:v>
                </c:pt>
                <c:pt idx="359">
                  <c:v>12/15/2022 21:00:00</c:v>
                </c:pt>
                <c:pt idx="360">
                  <c:v>12/15/2022 22:00:00</c:v>
                </c:pt>
                <c:pt idx="361">
                  <c:v>12/15/2022 23:00:00</c:v>
                </c:pt>
                <c:pt idx="362">
                  <c:v>12/16/2022 00:00:00</c:v>
                </c:pt>
                <c:pt idx="363">
                  <c:v>12/16/2022 01:00:00</c:v>
                </c:pt>
                <c:pt idx="364">
                  <c:v>12/16/2022 02:00:00</c:v>
                </c:pt>
                <c:pt idx="365">
                  <c:v>12/16/2022 03:00:00</c:v>
                </c:pt>
                <c:pt idx="366">
                  <c:v>12/16/2022 04:00:00</c:v>
                </c:pt>
                <c:pt idx="367">
                  <c:v>12/16/2022 05:00:00</c:v>
                </c:pt>
                <c:pt idx="368">
                  <c:v>12/16/2022 06:00:00</c:v>
                </c:pt>
                <c:pt idx="369">
                  <c:v>12/16/2022 07:00:00</c:v>
                </c:pt>
                <c:pt idx="370">
                  <c:v>12/16/2022 08:00:00</c:v>
                </c:pt>
                <c:pt idx="371">
                  <c:v>12/16/2022 09:00:00</c:v>
                </c:pt>
                <c:pt idx="372">
                  <c:v>12/16/2022 10:00:00</c:v>
                </c:pt>
                <c:pt idx="373">
                  <c:v>12/16/2022 11:00:00</c:v>
                </c:pt>
                <c:pt idx="374">
                  <c:v>12/16/2022 12:00:00</c:v>
                </c:pt>
                <c:pt idx="375">
                  <c:v>12/16/2022 13:00:00</c:v>
                </c:pt>
                <c:pt idx="376">
                  <c:v>12/16/2022 14:00:00</c:v>
                </c:pt>
                <c:pt idx="377">
                  <c:v>12/16/2022 15:00:00</c:v>
                </c:pt>
                <c:pt idx="378">
                  <c:v>12/16/2022 16:00:00</c:v>
                </c:pt>
                <c:pt idx="379">
                  <c:v>12/16/2022 17:00:00</c:v>
                </c:pt>
                <c:pt idx="380">
                  <c:v>12/16/2022 18:00:00</c:v>
                </c:pt>
                <c:pt idx="381">
                  <c:v>12/16/2022 19:00:00</c:v>
                </c:pt>
                <c:pt idx="382">
                  <c:v>12/16/2022 20:00:00</c:v>
                </c:pt>
                <c:pt idx="383">
                  <c:v>12/16/2022 21:00:00</c:v>
                </c:pt>
                <c:pt idx="384">
                  <c:v>12/16/2022 22:00:00</c:v>
                </c:pt>
                <c:pt idx="385">
                  <c:v>12/16/2022 23:00:00</c:v>
                </c:pt>
                <c:pt idx="386">
                  <c:v>12/17/2022 00:00:00</c:v>
                </c:pt>
                <c:pt idx="387">
                  <c:v>12/17/2022 01:00:00</c:v>
                </c:pt>
                <c:pt idx="388">
                  <c:v>12/17/2022 02:00:00</c:v>
                </c:pt>
                <c:pt idx="389">
                  <c:v>12/17/2022 03:00:00</c:v>
                </c:pt>
                <c:pt idx="390">
                  <c:v>12/17/2022 04:00:00</c:v>
                </c:pt>
                <c:pt idx="391">
                  <c:v>12/17/2022 05:00:00</c:v>
                </c:pt>
                <c:pt idx="392">
                  <c:v>12/17/2022 06:00:00</c:v>
                </c:pt>
                <c:pt idx="393">
                  <c:v>12/17/2022 07:00:00</c:v>
                </c:pt>
                <c:pt idx="394">
                  <c:v>12/17/2022 08:00:00</c:v>
                </c:pt>
                <c:pt idx="395">
                  <c:v>12/17/2022 09:00:00</c:v>
                </c:pt>
                <c:pt idx="396">
                  <c:v>12/17/2022 10:00:00</c:v>
                </c:pt>
                <c:pt idx="397">
                  <c:v>12/17/2022 11:00:00</c:v>
                </c:pt>
                <c:pt idx="398">
                  <c:v>12/17/2022 12:00:00</c:v>
                </c:pt>
                <c:pt idx="399">
                  <c:v>12/17/2022 13:00:00</c:v>
                </c:pt>
                <c:pt idx="400">
                  <c:v>12/17/2022 14:00:00</c:v>
                </c:pt>
                <c:pt idx="401">
                  <c:v>12/17/2022 15:00:00</c:v>
                </c:pt>
                <c:pt idx="402">
                  <c:v>12/17/2022 16:00:00</c:v>
                </c:pt>
                <c:pt idx="403">
                  <c:v>12/17/2022 17:00:00</c:v>
                </c:pt>
                <c:pt idx="404">
                  <c:v>12/17/2022 18:00:00</c:v>
                </c:pt>
                <c:pt idx="405">
                  <c:v>12/17/2022 19:00:00</c:v>
                </c:pt>
                <c:pt idx="406">
                  <c:v>12/17/2022 20:00:00</c:v>
                </c:pt>
                <c:pt idx="407">
                  <c:v>12/17/2022 21:00:00</c:v>
                </c:pt>
                <c:pt idx="408">
                  <c:v>12/17/2022 22:00:00</c:v>
                </c:pt>
                <c:pt idx="409">
                  <c:v>12/17/2022 23:00:00</c:v>
                </c:pt>
                <c:pt idx="410">
                  <c:v>12/18/2022 00:00:00</c:v>
                </c:pt>
                <c:pt idx="411">
                  <c:v>12/18/2022 01:00:00</c:v>
                </c:pt>
                <c:pt idx="412">
                  <c:v>12/18/2022 02:00:00</c:v>
                </c:pt>
                <c:pt idx="413">
                  <c:v>12/18/2022 03:00:00</c:v>
                </c:pt>
                <c:pt idx="414">
                  <c:v>12/18/2022 04:00:00</c:v>
                </c:pt>
                <c:pt idx="415">
                  <c:v>12/18/2022 05:00:00</c:v>
                </c:pt>
                <c:pt idx="416">
                  <c:v>12/18/2022 06:00:00</c:v>
                </c:pt>
                <c:pt idx="417">
                  <c:v>12/18/2022 07:00:00</c:v>
                </c:pt>
                <c:pt idx="418">
                  <c:v>12/18/2022 08:00:00</c:v>
                </c:pt>
                <c:pt idx="419">
                  <c:v>12/18/2022 09:00:00</c:v>
                </c:pt>
                <c:pt idx="420">
                  <c:v>12/18/2022 10:00:00</c:v>
                </c:pt>
                <c:pt idx="421">
                  <c:v>12/18/2022 11:00:00</c:v>
                </c:pt>
                <c:pt idx="422">
                  <c:v>12/18/2022 12:00:00</c:v>
                </c:pt>
                <c:pt idx="423">
                  <c:v>12/18/2022 13:00:00</c:v>
                </c:pt>
                <c:pt idx="424">
                  <c:v>12/18/2022 14:00:00</c:v>
                </c:pt>
                <c:pt idx="425">
                  <c:v>12/18/2022 15:00:00</c:v>
                </c:pt>
                <c:pt idx="426">
                  <c:v>12/18/2022 16:00:00</c:v>
                </c:pt>
                <c:pt idx="427">
                  <c:v>12/18/2022 17:00:00</c:v>
                </c:pt>
                <c:pt idx="428">
                  <c:v>12/18/2022 18:00:00</c:v>
                </c:pt>
                <c:pt idx="429">
                  <c:v>12/18/2022 19:00:00</c:v>
                </c:pt>
                <c:pt idx="430">
                  <c:v>12/18/2022 20:00:00</c:v>
                </c:pt>
                <c:pt idx="431">
                  <c:v>12/18/2022 21:00:00</c:v>
                </c:pt>
                <c:pt idx="432">
                  <c:v>12/18/2022 22:00:00</c:v>
                </c:pt>
                <c:pt idx="433">
                  <c:v>12/18/2022 23:00:00</c:v>
                </c:pt>
                <c:pt idx="434">
                  <c:v>12/19/2022 00:00:00</c:v>
                </c:pt>
                <c:pt idx="435">
                  <c:v>12/19/2022 01:00:00</c:v>
                </c:pt>
                <c:pt idx="436">
                  <c:v>12/19/2022 02:00:00</c:v>
                </c:pt>
                <c:pt idx="437">
                  <c:v>12/19/2022 03:00:00</c:v>
                </c:pt>
                <c:pt idx="438">
                  <c:v>12/19/2022 04:00:00</c:v>
                </c:pt>
                <c:pt idx="439">
                  <c:v>12/19/2022 05:00:00</c:v>
                </c:pt>
                <c:pt idx="440">
                  <c:v>12/19/2022 06:00:00</c:v>
                </c:pt>
                <c:pt idx="441">
                  <c:v>12/19/2022 07:00:00</c:v>
                </c:pt>
                <c:pt idx="442">
                  <c:v>12/19/2022 08:00:00</c:v>
                </c:pt>
                <c:pt idx="443">
                  <c:v>12/19/2022 09:00:00</c:v>
                </c:pt>
                <c:pt idx="444">
                  <c:v>12/19/2022 10:00:00</c:v>
                </c:pt>
                <c:pt idx="445">
                  <c:v>12/19/2022 11:00:00</c:v>
                </c:pt>
                <c:pt idx="446">
                  <c:v>12/19/2022 12:00:00</c:v>
                </c:pt>
                <c:pt idx="447">
                  <c:v>12/19/2022 13:00:00</c:v>
                </c:pt>
                <c:pt idx="448">
                  <c:v>12/19/2022 14:00:00</c:v>
                </c:pt>
                <c:pt idx="449">
                  <c:v>12/19/2022 15:00:00</c:v>
                </c:pt>
                <c:pt idx="450">
                  <c:v>12/19/2022 16:00:00</c:v>
                </c:pt>
                <c:pt idx="451">
                  <c:v>12/19/2022 17:00:00</c:v>
                </c:pt>
                <c:pt idx="452">
                  <c:v>12/19/2022 18:00:00</c:v>
                </c:pt>
                <c:pt idx="453">
                  <c:v>12/19/2022 19:00:00</c:v>
                </c:pt>
                <c:pt idx="454">
                  <c:v>12/19/2022 20:00:00</c:v>
                </c:pt>
                <c:pt idx="455">
                  <c:v>12/19/2022 21:00:00</c:v>
                </c:pt>
                <c:pt idx="456">
                  <c:v>12/19/2022 22:00:00</c:v>
                </c:pt>
                <c:pt idx="457">
                  <c:v>12/19/2022 23:00:00</c:v>
                </c:pt>
                <c:pt idx="458">
                  <c:v>12/20/2022 00:00:00</c:v>
                </c:pt>
                <c:pt idx="459">
                  <c:v>12/20/2022 01:00:00</c:v>
                </c:pt>
                <c:pt idx="460">
                  <c:v>12/20/2022 02:00:00</c:v>
                </c:pt>
                <c:pt idx="461">
                  <c:v>12/20/2022 03:00:00</c:v>
                </c:pt>
                <c:pt idx="462">
                  <c:v>12/20/2022 04:00:00</c:v>
                </c:pt>
                <c:pt idx="463">
                  <c:v>12/20/2022 05:00:00</c:v>
                </c:pt>
                <c:pt idx="464">
                  <c:v>12/20/2022 06:00:00</c:v>
                </c:pt>
                <c:pt idx="465">
                  <c:v>12/20/2022 07:00:00</c:v>
                </c:pt>
                <c:pt idx="466">
                  <c:v>12/20/2022 08:00:00</c:v>
                </c:pt>
                <c:pt idx="467">
                  <c:v>12/20/2022 09:00:00</c:v>
                </c:pt>
                <c:pt idx="468">
                  <c:v>12/20/2022 10:00:00</c:v>
                </c:pt>
                <c:pt idx="469">
                  <c:v>12/20/2022 11:00:00</c:v>
                </c:pt>
                <c:pt idx="470">
                  <c:v>12/20/2022 12:00:00</c:v>
                </c:pt>
                <c:pt idx="471">
                  <c:v>12/20/2022 13:00:00</c:v>
                </c:pt>
                <c:pt idx="472">
                  <c:v>12/20/2022 14:00:00</c:v>
                </c:pt>
                <c:pt idx="473">
                  <c:v>12/20/2022 15:00:00</c:v>
                </c:pt>
                <c:pt idx="474">
                  <c:v>12/20/2022 16:00:00</c:v>
                </c:pt>
                <c:pt idx="475">
                  <c:v>12/20/2022 17:00:00</c:v>
                </c:pt>
                <c:pt idx="476">
                  <c:v>12/20/2022 18:00:00</c:v>
                </c:pt>
                <c:pt idx="477">
                  <c:v>12/20/2022 19:00:00</c:v>
                </c:pt>
                <c:pt idx="478">
                  <c:v>12/20/2022 20:00:00</c:v>
                </c:pt>
                <c:pt idx="479">
                  <c:v>12/20/2022 21:00:00</c:v>
                </c:pt>
                <c:pt idx="480">
                  <c:v>12/20/2022 22:00:00</c:v>
                </c:pt>
                <c:pt idx="481">
                  <c:v>12/20/2022 23:00:00</c:v>
                </c:pt>
                <c:pt idx="482">
                  <c:v>12/21/2022 00:00:00</c:v>
                </c:pt>
                <c:pt idx="483">
                  <c:v>12/21/2022 01:00:00</c:v>
                </c:pt>
                <c:pt idx="484">
                  <c:v>12/21/2022 02:00:00</c:v>
                </c:pt>
                <c:pt idx="485">
                  <c:v>12/21/2022 03:00:00</c:v>
                </c:pt>
                <c:pt idx="486">
                  <c:v>12/21/2022 04:00:00</c:v>
                </c:pt>
                <c:pt idx="487">
                  <c:v>12/21/2022 05:00:00</c:v>
                </c:pt>
                <c:pt idx="488">
                  <c:v>12/21/2022 06:00:00</c:v>
                </c:pt>
                <c:pt idx="489">
                  <c:v>12/21/2022 07:00:00</c:v>
                </c:pt>
                <c:pt idx="490">
                  <c:v>12/21/2022 08:00:00</c:v>
                </c:pt>
                <c:pt idx="491">
                  <c:v>12/21/2022 09:00:00</c:v>
                </c:pt>
                <c:pt idx="492">
                  <c:v>12/21/2022 10:00:00</c:v>
                </c:pt>
                <c:pt idx="493">
                  <c:v>12/21/2022 11:00:00</c:v>
                </c:pt>
                <c:pt idx="494">
                  <c:v>12/21/2022 12:00:00</c:v>
                </c:pt>
                <c:pt idx="495">
                  <c:v>12/21/2022 13:00:00</c:v>
                </c:pt>
                <c:pt idx="496">
                  <c:v>12/21/2022 14:00:00</c:v>
                </c:pt>
                <c:pt idx="497">
                  <c:v>12/21/2022 15:00:00</c:v>
                </c:pt>
                <c:pt idx="498">
                  <c:v>12/21/2022 16:00:00</c:v>
                </c:pt>
                <c:pt idx="499">
                  <c:v>12/21/2022 17:00:00</c:v>
                </c:pt>
                <c:pt idx="500">
                  <c:v>12/21/2022 18:00:00</c:v>
                </c:pt>
                <c:pt idx="501">
                  <c:v>12/21/2022 19:00:00</c:v>
                </c:pt>
                <c:pt idx="502">
                  <c:v>12/21/2022 20:00:00</c:v>
                </c:pt>
                <c:pt idx="503">
                  <c:v>12/21/2022 21:00:00</c:v>
                </c:pt>
                <c:pt idx="504">
                  <c:v>12/21/2022 22:00:00</c:v>
                </c:pt>
                <c:pt idx="505">
                  <c:v>12/21/2022 23:00:00</c:v>
                </c:pt>
                <c:pt idx="506">
                  <c:v>12/22/2022 00:00:00</c:v>
                </c:pt>
                <c:pt idx="507">
                  <c:v>12/22/2022 01:00:00</c:v>
                </c:pt>
                <c:pt idx="508">
                  <c:v>12/22/2022 02:00:00</c:v>
                </c:pt>
                <c:pt idx="509">
                  <c:v>12/22/2022 03:00:00</c:v>
                </c:pt>
                <c:pt idx="510">
                  <c:v>12/22/2022 04:00:00</c:v>
                </c:pt>
                <c:pt idx="511">
                  <c:v>12/22/2022 05:00:00</c:v>
                </c:pt>
                <c:pt idx="512">
                  <c:v>12/22/2022 06:00:00</c:v>
                </c:pt>
                <c:pt idx="513">
                  <c:v>12/22/2022 07:00:00</c:v>
                </c:pt>
                <c:pt idx="514">
                  <c:v>12/22/2022 08:00:00</c:v>
                </c:pt>
                <c:pt idx="515">
                  <c:v>12/22/2022 09:00:00</c:v>
                </c:pt>
                <c:pt idx="516">
                  <c:v>12/22/2022 10:00:00</c:v>
                </c:pt>
                <c:pt idx="517">
                  <c:v>12/22/2022 11:00:00</c:v>
                </c:pt>
                <c:pt idx="518">
                  <c:v>12/22/2022 12:00:00</c:v>
                </c:pt>
                <c:pt idx="519">
                  <c:v>12/22/2022 13:00:00</c:v>
                </c:pt>
                <c:pt idx="520">
                  <c:v>12/22/2022 14:00:00</c:v>
                </c:pt>
                <c:pt idx="521">
                  <c:v>12/22/2022 15:00:00</c:v>
                </c:pt>
                <c:pt idx="522">
                  <c:v>12/22/2022 16:00:00</c:v>
                </c:pt>
                <c:pt idx="523">
                  <c:v>12/22/2022 17:00:00</c:v>
                </c:pt>
                <c:pt idx="524">
                  <c:v>12/22/2022 18:00:00</c:v>
                </c:pt>
                <c:pt idx="525">
                  <c:v>12/22/2022 19:00:00</c:v>
                </c:pt>
                <c:pt idx="526">
                  <c:v>12/22/2022 20:00:00</c:v>
                </c:pt>
                <c:pt idx="527">
                  <c:v>12/22/2022 21:00:00</c:v>
                </c:pt>
                <c:pt idx="528">
                  <c:v>12/22/2022 22:00:00</c:v>
                </c:pt>
                <c:pt idx="529">
                  <c:v>12/22/2022 23:00:00</c:v>
                </c:pt>
                <c:pt idx="530">
                  <c:v>12/23/2022 00:00:00</c:v>
                </c:pt>
                <c:pt idx="531">
                  <c:v>12/23/2022 01:00:00</c:v>
                </c:pt>
                <c:pt idx="532">
                  <c:v>12/23/2022 02:00:00</c:v>
                </c:pt>
                <c:pt idx="533">
                  <c:v>12/23/2022 03:00:00</c:v>
                </c:pt>
                <c:pt idx="534">
                  <c:v>12/23/2022 04:00:00</c:v>
                </c:pt>
                <c:pt idx="535">
                  <c:v>12/23/2022 05:00:00</c:v>
                </c:pt>
                <c:pt idx="536">
                  <c:v>12/23/2022 06:00:00</c:v>
                </c:pt>
                <c:pt idx="537">
                  <c:v>12/23/2022 07:00:00</c:v>
                </c:pt>
                <c:pt idx="538">
                  <c:v>12/23/2022 08:00:00</c:v>
                </c:pt>
                <c:pt idx="539">
                  <c:v>12/23/2022 09:00:00</c:v>
                </c:pt>
                <c:pt idx="540">
                  <c:v>12/23/2022 10:00:00</c:v>
                </c:pt>
                <c:pt idx="541">
                  <c:v>12/23/2022 11:00:00</c:v>
                </c:pt>
                <c:pt idx="542">
                  <c:v>12/23/2022 12:00:00</c:v>
                </c:pt>
                <c:pt idx="543">
                  <c:v>12/23/2022 13:00:00</c:v>
                </c:pt>
                <c:pt idx="544">
                  <c:v>12/23/2022 14:00:00</c:v>
                </c:pt>
                <c:pt idx="545">
                  <c:v>12/23/2022 15:00:00</c:v>
                </c:pt>
                <c:pt idx="546">
                  <c:v>12/23/2022 16:00:00</c:v>
                </c:pt>
                <c:pt idx="547">
                  <c:v>12/23/2022 17:00:00</c:v>
                </c:pt>
                <c:pt idx="548">
                  <c:v>12/23/2022 18:00:00</c:v>
                </c:pt>
                <c:pt idx="549">
                  <c:v>12/23/2022 19:00:00</c:v>
                </c:pt>
                <c:pt idx="550">
                  <c:v>12/23/2022 20:00:00</c:v>
                </c:pt>
                <c:pt idx="551">
                  <c:v>12/23/2022 21:00:00</c:v>
                </c:pt>
                <c:pt idx="552">
                  <c:v>12/23/2022 22:00:00</c:v>
                </c:pt>
                <c:pt idx="553">
                  <c:v>12/23/2022 23:00:00</c:v>
                </c:pt>
                <c:pt idx="554">
                  <c:v>12/24/2022 00:00:00</c:v>
                </c:pt>
                <c:pt idx="555">
                  <c:v>12/24/2022 01:00:00</c:v>
                </c:pt>
                <c:pt idx="556">
                  <c:v>12/24/2022 02:00:00</c:v>
                </c:pt>
                <c:pt idx="557">
                  <c:v>12/24/2022 03:00:00</c:v>
                </c:pt>
                <c:pt idx="558">
                  <c:v>12/24/2022 04:00:00</c:v>
                </c:pt>
                <c:pt idx="559">
                  <c:v>12/24/2022 05:00:00</c:v>
                </c:pt>
                <c:pt idx="560">
                  <c:v>12/24/2022 06:00:00</c:v>
                </c:pt>
                <c:pt idx="561">
                  <c:v>12/24/2022 07:00:00</c:v>
                </c:pt>
                <c:pt idx="562">
                  <c:v>12/24/2022 08:00:00</c:v>
                </c:pt>
                <c:pt idx="563">
                  <c:v>12/24/2022 09:00:00</c:v>
                </c:pt>
                <c:pt idx="564">
                  <c:v>12/24/2022 10:00:00</c:v>
                </c:pt>
                <c:pt idx="565">
                  <c:v>12/24/2022 11:00:00</c:v>
                </c:pt>
                <c:pt idx="566">
                  <c:v>12/24/2022 12:00:00</c:v>
                </c:pt>
                <c:pt idx="567">
                  <c:v>12/24/2022 13:00:00</c:v>
                </c:pt>
                <c:pt idx="568">
                  <c:v>12/24/2022 14:00:00</c:v>
                </c:pt>
                <c:pt idx="569">
                  <c:v>12/24/2022 15:00:00</c:v>
                </c:pt>
                <c:pt idx="570">
                  <c:v>12/24/2022 16:00:00</c:v>
                </c:pt>
                <c:pt idx="571">
                  <c:v>12/24/2022 17:00:00</c:v>
                </c:pt>
                <c:pt idx="572">
                  <c:v>12/24/2022 18:00:00</c:v>
                </c:pt>
                <c:pt idx="573">
                  <c:v>12/24/2022 19:00:00</c:v>
                </c:pt>
                <c:pt idx="574">
                  <c:v>12/24/2022 20:00:00</c:v>
                </c:pt>
                <c:pt idx="575">
                  <c:v>12/24/2022 21:00:00</c:v>
                </c:pt>
                <c:pt idx="576">
                  <c:v>12/24/2022 22:00:00</c:v>
                </c:pt>
                <c:pt idx="577">
                  <c:v>12/24/2022 23:00:00</c:v>
                </c:pt>
                <c:pt idx="578">
                  <c:v>12/25/2022 00:00:00</c:v>
                </c:pt>
                <c:pt idx="579">
                  <c:v>12/25/2022 01:00:00</c:v>
                </c:pt>
                <c:pt idx="580">
                  <c:v>12/25/2022 02:00:00</c:v>
                </c:pt>
                <c:pt idx="581">
                  <c:v>12/25/2022 03:00:00</c:v>
                </c:pt>
                <c:pt idx="582">
                  <c:v>12/25/2022 04:00:00</c:v>
                </c:pt>
                <c:pt idx="583">
                  <c:v>12/25/2022 05:00:00</c:v>
                </c:pt>
                <c:pt idx="584">
                  <c:v>12/25/2022 06:00:00</c:v>
                </c:pt>
                <c:pt idx="585">
                  <c:v>12/25/2022 07:00:00</c:v>
                </c:pt>
                <c:pt idx="586">
                  <c:v>12/25/2022 08:00:00</c:v>
                </c:pt>
                <c:pt idx="587">
                  <c:v>12/25/2022 09:00:00</c:v>
                </c:pt>
                <c:pt idx="588">
                  <c:v>12/25/2022 10:00:00</c:v>
                </c:pt>
                <c:pt idx="589">
                  <c:v>12/25/2022 11:00:00</c:v>
                </c:pt>
                <c:pt idx="590">
                  <c:v>12/25/2022 12:00:00</c:v>
                </c:pt>
                <c:pt idx="591">
                  <c:v>12/25/2022 13:00:00</c:v>
                </c:pt>
                <c:pt idx="592">
                  <c:v>12/25/2022 14:00:00</c:v>
                </c:pt>
                <c:pt idx="593">
                  <c:v>12/25/2022 15:00:00</c:v>
                </c:pt>
                <c:pt idx="594">
                  <c:v>12/25/2022 16:00:00</c:v>
                </c:pt>
                <c:pt idx="595">
                  <c:v>12/25/2022 17:00:00</c:v>
                </c:pt>
                <c:pt idx="596">
                  <c:v>12/25/2022 18:00:00</c:v>
                </c:pt>
                <c:pt idx="597">
                  <c:v>12/25/2022 19:00:00</c:v>
                </c:pt>
                <c:pt idx="598">
                  <c:v>12/25/2022 20:00:00</c:v>
                </c:pt>
                <c:pt idx="599">
                  <c:v>12/25/2022 21:00:00</c:v>
                </c:pt>
                <c:pt idx="600">
                  <c:v>12/25/2022 22:00:00</c:v>
                </c:pt>
                <c:pt idx="601">
                  <c:v>12/25/2022 23:00:00</c:v>
                </c:pt>
                <c:pt idx="602">
                  <c:v>12/26/2022 00:00:00</c:v>
                </c:pt>
                <c:pt idx="603">
                  <c:v>12/26/2022 01:00:00</c:v>
                </c:pt>
                <c:pt idx="604">
                  <c:v>12/26/2022 02:00:00</c:v>
                </c:pt>
                <c:pt idx="605">
                  <c:v>12/26/2022 03:00:00</c:v>
                </c:pt>
                <c:pt idx="606">
                  <c:v>12/26/2022 04:00:00</c:v>
                </c:pt>
                <c:pt idx="607">
                  <c:v>12/26/2022 05:00:00</c:v>
                </c:pt>
                <c:pt idx="608">
                  <c:v>12/26/2022 06:00:00</c:v>
                </c:pt>
                <c:pt idx="609">
                  <c:v>12/26/2022 07:00:00</c:v>
                </c:pt>
                <c:pt idx="610">
                  <c:v>12/26/2022 08:00:00</c:v>
                </c:pt>
                <c:pt idx="611">
                  <c:v>12/26/2022 09:00:00</c:v>
                </c:pt>
                <c:pt idx="612">
                  <c:v>12/26/2022 10:00:00</c:v>
                </c:pt>
                <c:pt idx="613">
                  <c:v>12/26/2022 11:00:00</c:v>
                </c:pt>
                <c:pt idx="614">
                  <c:v>12/26/2022 12:00:00</c:v>
                </c:pt>
                <c:pt idx="615">
                  <c:v>12/26/2022 13:00:00</c:v>
                </c:pt>
                <c:pt idx="616">
                  <c:v>12/26/2022 14:00:00</c:v>
                </c:pt>
                <c:pt idx="617">
                  <c:v>12/26/2022 15:00:00</c:v>
                </c:pt>
                <c:pt idx="618">
                  <c:v>12/26/2022 16:00:00</c:v>
                </c:pt>
                <c:pt idx="619">
                  <c:v>12/26/2022 17:00:00</c:v>
                </c:pt>
                <c:pt idx="620">
                  <c:v>12/26/2022 18:00:00</c:v>
                </c:pt>
                <c:pt idx="621">
                  <c:v>12/26/2022 19:00:00</c:v>
                </c:pt>
                <c:pt idx="622">
                  <c:v>12/26/2022 20:00:00</c:v>
                </c:pt>
                <c:pt idx="623">
                  <c:v>12/26/2022 21:00:00</c:v>
                </c:pt>
                <c:pt idx="624">
                  <c:v>12/26/2022 22:00:00</c:v>
                </c:pt>
                <c:pt idx="625">
                  <c:v>12/26/2022 23:00:00</c:v>
                </c:pt>
                <c:pt idx="626">
                  <c:v>12/27/2022 00:00:00</c:v>
                </c:pt>
                <c:pt idx="627">
                  <c:v>12/27/2022 01:00:00</c:v>
                </c:pt>
                <c:pt idx="628">
                  <c:v>12/27/2022 02:00:00</c:v>
                </c:pt>
                <c:pt idx="629">
                  <c:v>12/27/2022 03:00:00</c:v>
                </c:pt>
                <c:pt idx="630">
                  <c:v>12/27/2022 04:00:00</c:v>
                </c:pt>
                <c:pt idx="631">
                  <c:v>12/27/2022 05:00:00</c:v>
                </c:pt>
                <c:pt idx="632">
                  <c:v>12/27/2022 06:00:00</c:v>
                </c:pt>
                <c:pt idx="633">
                  <c:v>12/27/2022 07:00:00</c:v>
                </c:pt>
                <c:pt idx="634">
                  <c:v>12/27/2022 08:00:00</c:v>
                </c:pt>
                <c:pt idx="635">
                  <c:v>12/27/2022 09:00:00</c:v>
                </c:pt>
                <c:pt idx="636">
                  <c:v>12/27/2022 10:00:00</c:v>
                </c:pt>
                <c:pt idx="637">
                  <c:v>12/27/2022 11:00:00</c:v>
                </c:pt>
                <c:pt idx="638">
                  <c:v>12/27/2022 12:00:00</c:v>
                </c:pt>
                <c:pt idx="639">
                  <c:v>12/27/2022 13:00:00</c:v>
                </c:pt>
                <c:pt idx="640">
                  <c:v>12/27/2022 14:00:00</c:v>
                </c:pt>
                <c:pt idx="641">
                  <c:v>12/27/2022 15:00:00</c:v>
                </c:pt>
                <c:pt idx="642">
                  <c:v>12/27/2022 16:00:00</c:v>
                </c:pt>
                <c:pt idx="643">
                  <c:v>12/27/2022 17:00:00</c:v>
                </c:pt>
                <c:pt idx="644">
                  <c:v>12/27/2022 18:00:00</c:v>
                </c:pt>
                <c:pt idx="645">
                  <c:v>12/27/2022 19:00:00</c:v>
                </c:pt>
                <c:pt idx="646">
                  <c:v>12/27/2022 20:00:00</c:v>
                </c:pt>
                <c:pt idx="647">
                  <c:v>12/27/2022 21:00:00</c:v>
                </c:pt>
                <c:pt idx="648">
                  <c:v>12/27/2022 22:00:00</c:v>
                </c:pt>
                <c:pt idx="649">
                  <c:v>12/27/2022 23:00:00</c:v>
                </c:pt>
                <c:pt idx="650">
                  <c:v>12/28/2022 00:00:00</c:v>
                </c:pt>
                <c:pt idx="651">
                  <c:v>12/28/2022 01:00:00</c:v>
                </c:pt>
                <c:pt idx="652">
                  <c:v>12/28/2022 02:00:00</c:v>
                </c:pt>
                <c:pt idx="653">
                  <c:v>12/28/2022 03:00:00</c:v>
                </c:pt>
                <c:pt idx="654">
                  <c:v>12/28/2022 04:00:00</c:v>
                </c:pt>
                <c:pt idx="655">
                  <c:v>12/28/2022 05:00:00</c:v>
                </c:pt>
                <c:pt idx="656">
                  <c:v>12/28/2022 06:00:00</c:v>
                </c:pt>
                <c:pt idx="657">
                  <c:v>12/28/2022 07:00:00</c:v>
                </c:pt>
                <c:pt idx="658">
                  <c:v>12/28/2022 08:00:00</c:v>
                </c:pt>
                <c:pt idx="659">
                  <c:v>12/28/2022 09:00:00</c:v>
                </c:pt>
                <c:pt idx="660">
                  <c:v>12/28/2022 10:00:00</c:v>
                </c:pt>
                <c:pt idx="661">
                  <c:v>12/28/2022 11:00:00</c:v>
                </c:pt>
                <c:pt idx="662">
                  <c:v>12/28/2022 12:00:00</c:v>
                </c:pt>
                <c:pt idx="663">
                  <c:v>12/28/2022 13:00:00</c:v>
                </c:pt>
                <c:pt idx="664">
                  <c:v>12/28/2022 14:00:00</c:v>
                </c:pt>
                <c:pt idx="665">
                  <c:v>12/28/2022 15:00:00</c:v>
                </c:pt>
                <c:pt idx="666">
                  <c:v>12/28/2022 16:00:00</c:v>
                </c:pt>
                <c:pt idx="667">
                  <c:v>12/28/2022 17:00:00</c:v>
                </c:pt>
                <c:pt idx="668">
                  <c:v>12/28/2022 18:00:00</c:v>
                </c:pt>
                <c:pt idx="669">
                  <c:v>12/28/2022 19:00:00</c:v>
                </c:pt>
                <c:pt idx="670">
                  <c:v>12/28/2022 20:00:00</c:v>
                </c:pt>
                <c:pt idx="671">
                  <c:v>12/28/2022 21:00:00</c:v>
                </c:pt>
                <c:pt idx="672">
                  <c:v>12/28/2022 22:00:00</c:v>
                </c:pt>
                <c:pt idx="673">
                  <c:v>12/28/2022 23:00:00</c:v>
                </c:pt>
                <c:pt idx="674">
                  <c:v>12/29/2022 00:00:00</c:v>
                </c:pt>
                <c:pt idx="675">
                  <c:v>12/29/2022 01:00:00</c:v>
                </c:pt>
                <c:pt idx="676">
                  <c:v>12/29/2022 02:00:00</c:v>
                </c:pt>
                <c:pt idx="677">
                  <c:v>12/29/2022 03:00:00</c:v>
                </c:pt>
                <c:pt idx="678">
                  <c:v>12/29/2022 04:00:00</c:v>
                </c:pt>
                <c:pt idx="679">
                  <c:v>12/29/2022 05:00:00</c:v>
                </c:pt>
                <c:pt idx="680">
                  <c:v>12/29/2022 06:00:00</c:v>
                </c:pt>
                <c:pt idx="681">
                  <c:v>12/29/2022 07:00:00</c:v>
                </c:pt>
                <c:pt idx="682">
                  <c:v>12/29/2022 08:00:00</c:v>
                </c:pt>
                <c:pt idx="683">
                  <c:v>12/29/2022 09:00:00</c:v>
                </c:pt>
                <c:pt idx="684">
                  <c:v>12/29/2022 10:00:00</c:v>
                </c:pt>
                <c:pt idx="685">
                  <c:v>12/29/2022 11:00:00</c:v>
                </c:pt>
                <c:pt idx="686">
                  <c:v>12/29/2022 12:00:00</c:v>
                </c:pt>
                <c:pt idx="687">
                  <c:v>12/29/2022 13:00:00</c:v>
                </c:pt>
                <c:pt idx="688">
                  <c:v>12/29/2022 14:00:00</c:v>
                </c:pt>
                <c:pt idx="689">
                  <c:v>12/29/2022 15:00:00</c:v>
                </c:pt>
                <c:pt idx="690">
                  <c:v>12/29/2022 16:00:00</c:v>
                </c:pt>
                <c:pt idx="691">
                  <c:v>12/29/2022 17:00:00</c:v>
                </c:pt>
                <c:pt idx="692">
                  <c:v>12/29/2022 18:00:00</c:v>
                </c:pt>
                <c:pt idx="693">
                  <c:v>12/29/2022 19:00:00</c:v>
                </c:pt>
                <c:pt idx="694">
                  <c:v>12/29/2022 20:00:00</c:v>
                </c:pt>
                <c:pt idx="695">
                  <c:v>12/29/2022 21:00:00</c:v>
                </c:pt>
                <c:pt idx="696">
                  <c:v>12/29/2022 22:00:00</c:v>
                </c:pt>
                <c:pt idx="697">
                  <c:v>12/29/2022 23:00:00</c:v>
                </c:pt>
                <c:pt idx="698">
                  <c:v>12/30/2022 00:00:00</c:v>
                </c:pt>
                <c:pt idx="699">
                  <c:v>12/30/2022 01:00:00</c:v>
                </c:pt>
                <c:pt idx="700">
                  <c:v>12/30/2022 02:00:00</c:v>
                </c:pt>
                <c:pt idx="701">
                  <c:v>12/30/2022 03:00:00</c:v>
                </c:pt>
                <c:pt idx="702">
                  <c:v>12/30/2022 04:00:00</c:v>
                </c:pt>
                <c:pt idx="703">
                  <c:v>12/30/2022 05:00:00</c:v>
                </c:pt>
                <c:pt idx="704">
                  <c:v>12/30/2022 06:00:00</c:v>
                </c:pt>
                <c:pt idx="705">
                  <c:v>12/30/2022 07:00:00</c:v>
                </c:pt>
                <c:pt idx="706">
                  <c:v>12/30/2022 08:00:00</c:v>
                </c:pt>
                <c:pt idx="707">
                  <c:v>12/30/2022 09:00:00</c:v>
                </c:pt>
                <c:pt idx="708">
                  <c:v>12/30/2022 10:00:00</c:v>
                </c:pt>
                <c:pt idx="709">
                  <c:v>12/30/2022 11:00:00</c:v>
                </c:pt>
                <c:pt idx="710">
                  <c:v>12/30/2022 12:00:00</c:v>
                </c:pt>
                <c:pt idx="711">
                  <c:v>12/30/2022 13:00:00</c:v>
                </c:pt>
                <c:pt idx="712">
                  <c:v>12/30/2022 14:00:00</c:v>
                </c:pt>
                <c:pt idx="713">
                  <c:v>12/30/2022 15:00:00</c:v>
                </c:pt>
                <c:pt idx="714">
                  <c:v>12/30/2022 16:00:00</c:v>
                </c:pt>
                <c:pt idx="715">
                  <c:v>12/30/2022 17:00:00</c:v>
                </c:pt>
                <c:pt idx="716">
                  <c:v>12/30/2022 18:00:00</c:v>
                </c:pt>
                <c:pt idx="717">
                  <c:v>12/30/2022 19:00:00</c:v>
                </c:pt>
                <c:pt idx="718">
                  <c:v>12/30/2022 20:00:00</c:v>
                </c:pt>
                <c:pt idx="719">
                  <c:v>12/30/2022 21:00:00</c:v>
                </c:pt>
                <c:pt idx="720">
                  <c:v>12/30/2022 22:00:00</c:v>
                </c:pt>
                <c:pt idx="721">
                  <c:v>12/30/2022 23:00:00</c:v>
                </c:pt>
                <c:pt idx="722">
                  <c:v>12/31/2022 00:00:00</c:v>
                </c:pt>
                <c:pt idx="723">
                  <c:v>12/31/2022 01:00:00</c:v>
                </c:pt>
                <c:pt idx="724">
                  <c:v>12/31/2022 02:00:00</c:v>
                </c:pt>
                <c:pt idx="725">
                  <c:v>12/31/2022 03:00:00</c:v>
                </c:pt>
                <c:pt idx="726">
                  <c:v>12/31/2022 04:00:00</c:v>
                </c:pt>
                <c:pt idx="727">
                  <c:v>12/31/2022 05:00:00</c:v>
                </c:pt>
                <c:pt idx="728">
                  <c:v>12/31/2022 06:00:00</c:v>
                </c:pt>
                <c:pt idx="729">
                  <c:v>12/31/2022 07:00:00</c:v>
                </c:pt>
                <c:pt idx="730">
                  <c:v>12/31/2022 08:00:00</c:v>
                </c:pt>
                <c:pt idx="731">
                  <c:v>12/31/2022 09:00:00</c:v>
                </c:pt>
                <c:pt idx="732">
                  <c:v>12/31/2022 10:00:00</c:v>
                </c:pt>
                <c:pt idx="733">
                  <c:v>12/31/2022 11:00:00</c:v>
                </c:pt>
                <c:pt idx="734">
                  <c:v>12/31/2022 12:00:00</c:v>
                </c:pt>
                <c:pt idx="735">
                  <c:v>12/31/2022 13:00:00</c:v>
                </c:pt>
                <c:pt idx="736">
                  <c:v>12/31/2022 14:00:00</c:v>
                </c:pt>
                <c:pt idx="737">
                  <c:v>12/31/2022 15:00:00</c:v>
                </c:pt>
                <c:pt idx="738">
                  <c:v>12/31/2022 16:00:00</c:v>
                </c:pt>
                <c:pt idx="739">
                  <c:v>12/31/2022 17:00:00</c:v>
                </c:pt>
                <c:pt idx="740">
                  <c:v>12/31/2022 18:00:00</c:v>
                </c:pt>
                <c:pt idx="741">
                  <c:v>12/31/2022 19:00:00</c:v>
                </c:pt>
                <c:pt idx="742">
                  <c:v>12/31/2022 20:00:00</c:v>
                </c:pt>
                <c:pt idx="743">
                  <c:v>12/31/2022 21:00:00</c:v>
                </c:pt>
                <c:pt idx="744">
                  <c:v>12/31/2022 22:00:00</c:v>
                </c:pt>
                <c:pt idx="745">
                  <c:v>12/31/2022 23:00:00</c:v>
                </c:pt>
              </c:strCache>
            </c:strRef>
          </c:xVal>
          <c:yVal>
            <c:numRef>
              <c:f>'Dec 2022'!$D$4:$D$749</c:f>
              <c:numCache>
                <c:formatCode>m/d/yyyy</c:formatCode>
                <c:ptCount val="746"/>
                <c:pt idx="1">
                  <c:v>0</c:v>
                </c:pt>
                <c:pt idx="2" formatCode="#,##0.0">
                  <c:v>7.8</c:v>
                </c:pt>
                <c:pt idx="3" formatCode="#,##0.0">
                  <c:v>7.6</c:v>
                </c:pt>
                <c:pt idx="4" formatCode="#,##0.0">
                  <c:v>7.6</c:v>
                </c:pt>
                <c:pt idx="5" formatCode="#,##0.0">
                  <c:v>7.6</c:v>
                </c:pt>
                <c:pt idx="6" formatCode="#,##0.0">
                  <c:v>7.7</c:v>
                </c:pt>
                <c:pt idx="7" formatCode="#,##0.0">
                  <c:v>7.8</c:v>
                </c:pt>
                <c:pt idx="8" formatCode="#,##0.0">
                  <c:v>8.6</c:v>
                </c:pt>
                <c:pt idx="9" formatCode="#,##0.0">
                  <c:v>8.5</c:v>
                </c:pt>
                <c:pt idx="10" formatCode="#,##0.0">
                  <c:v>9</c:v>
                </c:pt>
                <c:pt idx="11" formatCode="#,##0.0">
                  <c:v>9.3000000000000007</c:v>
                </c:pt>
                <c:pt idx="12" formatCode="#,##0.0">
                  <c:v>8.6</c:v>
                </c:pt>
                <c:pt idx="13" formatCode="#,##0.0">
                  <c:v>8.4</c:v>
                </c:pt>
                <c:pt idx="14" formatCode="#,##0.0">
                  <c:v>8.1999999999999993</c:v>
                </c:pt>
                <c:pt idx="15" formatCode="#,##0.0">
                  <c:v>8.4</c:v>
                </c:pt>
                <c:pt idx="16" formatCode="#,##0.0">
                  <c:v>10.9</c:v>
                </c:pt>
                <c:pt idx="17" formatCode="#,##0.0">
                  <c:v>8.6999999999999993</c:v>
                </c:pt>
                <c:pt idx="18" formatCode="#,##0.0">
                  <c:v>8.6999999999999993</c:v>
                </c:pt>
                <c:pt idx="19" formatCode="#,##0.0">
                  <c:v>8.6999999999999993</c:v>
                </c:pt>
                <c:pt idx="20" formatCode="#,##0.0">
                  <c:v>8.5</c:v>
                </c:pt>
                <c:pt idx="21" formatCode="#,##0.0">
                  <c:v>10</c:v>
                </c:pt>
                <c:pt idx="22" formatCode="#,##0.0">
                  <c:v>9</c:v>
                </c:pt>
                <c:pt idx="23" formatCode="#,##0.0">
                  <c:v>8.8000000000000007</c:v>
                </c:pt>
                <c:pt idx="24" formatCode="#,##0.0">
                  <c:v>9.1</c:v>
                </c:pt>
                <c:pt idx="25" formatCode="#,##0.0">
                  <c:v>8.3000000000000007</c:v>
                </c:pt>
                <c:pt idx="26" formatCode="#,##0.0">
                  <c:v>7.7</c:v>
                </c:pt>
                <c:pt idx="27" formatCode="#,##0.0">
                  <c:v>7.6</c:v>
                </c:pt>
                <c:pt idx="28" formatCode="#,##0.0">
                  <c:v>7.8</c:v>
                </c:pt>
                <c:pt idx="29" formatCode="#,##0.0">
                  <c:v>7.7</c:v>
                </c:pt>
                <c:pt idx="30" formatCode="#,##0.0">
                  <c:v>8.1</c:v>
                </c:pt>
                <c:pt idx="31" formatCode="#,##0.0">
                  <c:v>8.1</c:v>
                </c:pt>
                <c:pt idx="32" formatCode="#,##0.0">
                  <c:v>8.9</c:v>
                </c:pt>
                <c:pt idx="33" formatCode="#,##0.0">
                  <c:v>9.4</c:v>
                </c:pt>
                <c:pt idx="34" formatCode="#,##0.0">
                  <c:v>8.6999999999999993</c:v>
                </c:pt>
                <c:pt idx="35" formatCode="#,##0.0">
                  <c:v>8.4</c:v>
                </c:pt>
                <c:pt idx="36" formatCode="#,##0.0">
                  <c:v>8.3000000000000007</c:v>
                </c:pt>
                <c:pt idx="37" formatCode="#,##0.0">
                  <c:v>11.4</c:v>
                </c:pt>
                <c:pt idx="38" formatCode="#,##0.0">
                  <c:v>12.2</c:v>
                </c:pt>
                <c:pt idx="39" formatCode="#,##0.0">
                  <c:v>8.8000000000000007</c:v>
                </c:pt>
                <c:pt idx="40" formatCode="#,##0.0">
                  <c:v>10.4</c:v>
                </c:pt>
                <c:pt idx="41" formatCode="#,##0.0">
                  <c:v>13.7</c:v>
                </c:pt>
                <c:pt idx="42" formatCode="#,##0.0">
                  <c:v>13.3</c:v>
                </c:pt>
                <c:pt idx="43" formatCode="#,##0.0">
                  <c:v>13.1</c:v>
                </c:pt>
                <c:pt idx="44" formatCode="#,##0.0">
                  <c:v>11.8</c:v>
                </c:pt>
                <c:pt idx="45" formatCode="#,##0.0">
                  <c:v>14.3</c:v>
                </c:pt>
                <c:pt idx="46" formatCode="#,##0.0">
                  <c:v>15.2</c:v>
                </c:pt>
                <c:pt idx="47" formatCode="#,##0.0">
                  <c:v>16.100000000000001</c:v>
                </c:pt>
                <c:pt idx="48" formatCode="#,##0.0">
                  <c:v>13.2</c:v>
                </c:pt>
                <c:pt idx="49" formatCode="#,##0.0">
                  <c:v>10.8</c:v>
                </c:pt>
                <c:pt idx="50" formatCode="#,##0.0">
                  <c:v>9.8000000000000007</c:v>
                </c:pt>
                <c:pt idx="51" formatCode="#,##0.0">
                  <c:v>9.1</c:v>
                </c:pt>
                <c:pt idx="52" formatCode="#,##0.0">
                  <c:v>8.6</c:v>
                </c:pt>
                <c:pt idx="53" formatCode="#,##0.0">
                  <c:v>8.9</c:v>
                </c:pt>
                <c:pt idx="54" formatCode="#,##0.0">
                  <c:v>9.1999999999999993</c:v>
                </c:pt>
                <c:pt idx="55" formatCode="#,##0.0">
                  <c:v>9.8000000000000007</c:v>
                </c:pt>
                <c:pt idx="56" formatCode="#,##0.0">
                  <c:v>12.6</c:v>
                </c:pt>
                <c:pt idx="57" formatCode="#,##0.0">
                  <c:v>16</c:v>
                </c:pt>
                <c:pt idx="58" formatCode="#,##0.0">
                  <c:v>13.9</c:v>
                </c:pt>
                <c:pt idx="59" formatCode="#,##0.0">
                  <c:v>15</c:v>
                </c:pt>
                <c:pt idx="60" formatCode="#,##0.0">
                  <c:v>13.3</c:v>
                </c:pt>
                <c:pt idx="61" formatCode="#,##0.0">
                  <c:v>13.3</c:v>
                </c:pt>
                <c:pt idx="62" formatCode="#,##0.0">
                  <c:v>12.7</c:v>
                </c:pt>
                <c:pt idx="63" formatCode="#,##0.0">
                  <c:v>12.7</c:v>
                </c:pt>
                <c:pt idx="64" formatCode="#,##0.0">
                  <c:v>13.6</c:v>
                </c:pt>
                <c:pt idx="65" formatCode="#,##0.0">
                  <c:v>11.4</c:v>
                </c:pt>
                <c:pt idx="66" formatCode="#,##0.0">
                  <c:v>11.6</c:v>
                </c:pt>
                <c:pt idx="67" formatCode="#,##0.0">
                  <c:v>15.4</c:v>
                </c:pt>
                <c:pt idx="68" formatCode="#,##0.0">
                  <c:v>15.6</c:v>
                </c:pt>
                <c:pt idx="69" formatCode="#,##0.0">
                  <c:v>14.6</c:v>
                </c:pt>
                <c:pt idx="70" formatCode="#,##0.0">
                  <c:v>17.600000000000001</c:v>
                </c:pt>
                <c:pt idx="71" formatCode="#,##0.0">
                  <c:v>14.7</c:v>
                </c:pt>
                <c:pt idx="72" formatCode="#,##0.0">
                  <c:v>12.8</c:v>
                </c:pt>
                <c:pt idx="73" formatCode="#,##0.0">
                  <c:v>10.199999999999999</c:v>
                </c:pt>
                <c:pt idx="74" formatCode="#,##0.0">
                  <c:v>9.4</c:v>
                </c:pt>
                <c:pt idx="75" formatCode="#,##0.0">
                  <c:v>8.6999999999999993</c:v>
                </c:pt>
                <c:pt idx="76" formatCode="#,##0.0">
                  <c:v>8.4</c:v>
                </c:pt>
                <c:pt idx="77" formatCode="#,##0.0">
                  <c:v>8.6999999999999993</c:v>
                </c:pt>
                <c:pt idx="78" formatCode="#,##0.0">
                  <c:v>8.5</c:v>
                </c:pt>
                <c:pt idx="79" formatCode="#,##0.0">
                  <c:v>9.3000000000000007</c:v>
                </c:pt>
                <c:pt idx="80" formatCode="#,##0.0">
                  <c:v>11.1</c:v>
                </c:pt>
                <c:pt idx="81" formatCode="#,##0.0">
                  <c:v>18.399999999999999</c:v>
                </c:pt>
                <c:pt idx="82" formatCode="#,##0.0">
                  <c:v>18.7</c:v>
                </c:pt>
                <c:pt idx="83" formatCode="#,##0.0">
                  <c:v>19.3</c:v>
                </c:pt>
                <c:pt idx="84" formatCode="#,##0.0">
                  <c:v>17.600000000000001</c:v>
                </c:pt>
                <c:pt idx="85" formatCode="#,##0.0">
                  <c:v>16.899999999999999</c:v>
                </c:pt>
                <c:pt idx="86" formatCode="#,##0.0">
                  <c:v>11.8</c:v>
                </c:pt>
                <c:pt idx="87" formatCode="#,##0.0">
                  <c:v>11.2</c:v>
                </c:pt>
                <c:pt idx="88" formatCode="#,##0.0">
                  <c:v>12.1</c:v>
                </c:pt>
                <c:pt idx="89" formatCode="#,##0.0">
                  <c:v>9.8000000000000007</c:v>
                </c:pt>
                <c:pt idx="90" formatCode="#,##0.0">
                  <c:v>9.4</c:v>
                </c:pt>
                <c:pt idx="91" formatCode="#,##0.0">
                  <c:v>8.8000000000000007</c:v>
                </c:pt>
                <c:pt idx="92" formatCode="#,##0.0">
                  <c:v>8.9</c:v>
                </c:pt>
                <c:pt idx="93" formatCode="#,##0.0">
                  <c:v>9.6999999999999993</c:v>
                </c:pt>
                <c:pt idx="94" formatCode="#,##0.0">
                  <c:v>9.6</c:v>
                </c:pt>
                <c:pt idx="95" formatCode="#,##0.0">
                  <c:v>9</c:v>
                </c:pt>
                <c:pt idx="96" formatCode="#,##0.0">
                  <c:v>7.7</c:v>
                </c:pt>
                <c:pt idx="97" formatCode="#,##0.0">
                  <c:v>8.3000000000000007</c:v>
                </c:pt>
                <c:pt idx="98" formatCode="#,##0.0">
                  <c:v>7.8</c:v>
                </c:pt>
                <c:pt idx="99" formatCode="#,##0.0">
                  <c:v>7.7</c:v>
                </c:pt>
                <c:pt idx="100" formatCode="#,##0.0">
                  <c:v>7.7</c:v>
                </c:pt>
                <c:pt idx="101" formatCode="#,##0.0">
                  <c:v>7.9</c:v>
                </c:pt>
                <c:pt idx="102" formatCode="#,##0.0">
                  <c:v>7.8</c:v>
                </c:pt>
                <c:pt idx="103" formatCode="#,##0.0">
                  <c:v>8.1999999999999993</c:v>
                </c:pt>
                <c:pt idx="104" formatCode="#,##0.0">
                  <c:v>8.1999999999999993</c:v>
                </c:pt>
                <c:pt idx="105" formatCode="#,##0.0">
                  <c:v>9</c:v>
                </c:pt>
                <c:pt idx="106" formatCode="#,##0.0">
                  <c:v>8.4</c:v>
                </c:pt>
                <c:pt idx="107" formatCode="#,##0.0">
                  <c:v>9.1999999999999993</c:v>
                </c:pt>
                <c:pt idx="108" formatCode="#,##0.0">
                  <c:v>10.3</c:v>
                </c:pt>
                <c:pt idx="109" formatCode="#,##0.0">
                  <c:v>9.1</c:v>
                </c:pt>
                <c:pt idx="110" formatCode="#,##0.0">
                  <c:v>8.6999999999999993</c:v>
                </c:pt>
                <c:pt idx="111" formatCode="#,##0.0">
                  <c:v>9.1</c:v>
                </c:pt>
                <c:pt idx="112" formatCode="#,##0.0">
                  <c:v>8.1</c:v>
                </c:pt>
                <c:pt idx="113" formatCode="#,##0.0">
                  <c:v>8.6999999999999993</c:v>
                </c:pt>
                <c:pt idx="114" formatCode="#,##0.0">
                  <c:v>8.3000000000000007</c:v>
                </c:pt>
                <c:pt idx="115" formatCode="#,##0.0">
                  <c:v>9.1</c:v>
                </c:pt>
                <c:pt idx="116" formatCode="#,##0.0">
                  <c:v>9</c:v>
                </c:pt>
                <c:pt idx="117" formatCode="#,##0.0">
                  <c:v>8.8000000000000007</c:v>
                </c:pt>
                <c:pt idx="118" formatCode="#,##0.0">
                  <c:v>9</c:v>
                </c:pt>
                <c:pt idx="119" formatCode="#,##0.0">
                  <c:v>8.4</c:v>
                </c:pt>
                <c:pt idx="120" formatCode="#,##0.0">
                  <c:v>8.4</c:v>
                </c:pt>
                <c:pt idx="121" formatCode="#,##0.0">
                  <c:v>8.1</c:v>
                </c:pt>
                <c:pt idx="122" formatCode="#,##0.0">
                  <c:v>7.9</c:v>
                </c:pt>
                <c:pt idx="123" formatCode="#,##0.0">
                  <c:v>7.6</c:v>
                </c:pt>
                <c:pt idx="124" formatCode="#,##0.0">
                  <c:v>7.7</c:v>
                </c:pt>
                <c:pt idx="125" formatCode="#,##0.0">
                  <c:v>7.7</c:v>
                </c:pt>
                <c:pt idx="126" formatCode="#,##0.0">
                  <c:v>7.8</c:v>
                </c:pt>
                <c:pt idx="127" formatCode="#,##0.0">
                  <c:v>7.8</c:v>
                </c:pt>
                <c:pt idx="128" formatCode="#,##0.0">
                  <c:v>8.1</c:v>
                </c:pt>
                <c:pt idx="129" formatCode="#,##0.0">
                  <c:v>8.5</c:v>
                </c:pt>
                <c:pt idx="130" formatCode="#,##0.0">
                  <c:v>8</c:v>
                </c:pt>
                <c:pt idx="131" formatCode="#,##0.0">
                  <c:v>9.1999999999999993</c:v>
                </c:pt>
                <c:pt idx="132" formatCode="#,##0.0">
                  <c:v>8.9</c:v>
                </c:pt>
                <c:pt idx="133" formatCode="#,##0.0">
                  <c:v>8.1999999999999993</c:v>
                </c:pt>
                <c:pt idx="134" formatCode="#,##0.0">
                  <c:v>8</c:v>
                </c:pt>
                <c:pt idx="135" formatCode="#,##0.0">
                  <c:v>10.7</c:v>
                </c:pt>
                <c:pt idx="136" formatCode="#,##0.0">
                  <c:v>8</c:v>
                </c:pt>
                <c:pt idx="137" formatCode="#,##0.0">
                  <c:v>9.3000000000000007</c:v>
                </c:pt>
                <c:pt idx="138" formatCode="#,##0.0">
                  <c:v>8.6</c:v>
                </c:pt>
                <c:pt idx="139" formatCode="#,##0.0">
                  <c:v>8.3000000000000007</c:v>
                </c:pt>
                <c:pt idx="140" formatCode="#,##0.0">
                  <c:v>8.1</c:v>
                </c:pt>
                <c:pt idx="141" formatCode="#,##0.0">
                  <c:v>10.5</c:v>
                </c:pt>
                <c:pt idx="142" formatCode="#,##0.0">
                  <c:v>8</c:v>
                </c:pt>
                <c:pt idx="143" formatCode="#,##0.0">
                  <c:v>9.1999999999999993</c:v>
                </c:pt>
                <c:pt idx="144" formatCode="#,##0.0">
                  <c:v>8.3000000000000007</c:v>
                </c:pt>
                <c:pt idx="145" formatCode="#,##0.0">
                  <c:v>8.5</c:v>
                </c:pt>
                <c:pt idx="146" formatCode="#,##0.0">
                  <c:v>8.1999999999999993</c:v>
                </c:pt>
                <c:pt idx="147" formatCode="#,##0.0">
                  <c:v>7.9</c:v>
                </c:pt>
                <c:pt idx="148" formatCode="#,##0.0">
                  <c:v>7.9</c:v>
                </c:pt>
                <c:pt idx="149" formatCode="#,##0.0">
                  <c:v>7.9</c:v>
                </c:pt>
                <c:pt idx="150" formatCode="#,##0.0">
                  <c:v>7.9</c:v>
                </c:pt>
                <c:pt idx="151" formatCode="#,##0.0">
                  <c:v>8.1999999999999993</c:v>
                </c:pt>
                <c:pt idx="152" formatCode="#,##0.0">
                  <c:v>8</c:v>
                </c:pt>
                <c:pt idx="153" formatCode="#,##0.0">
                  <c:v>9</c:v>
                </c:pt>
                <c:pt idx="154" formatCode="#,##0.0">
                  <c:v>8.5</c:v>
                </c:pt>
                <c:pt idx="155" formatCode="#,##0.0">
                  <c:v>8.1999999999999993</c:v>
                </c:pt>
                <c:pt idx="156" formatCode="#,##0.0">
                  <c:v>8.9</c:v>
                </c:pt>
                <c:pt idx="157" formatCode="#,##0.0">
                  <c:v>9</c:v>
                </c:pt>
                <c:pt idx="158" formatCode="#,##0.0">
                  <c:v>9.5</c:v>
                </c:pt>
                <c:pt idx="159" formatCode="#,##0.0">
                  <c:v>9.3000000000000007</c:v>
                </c:pt>
                <c:pt idx="160" formatCode="#,##0.0">
                  <c:v>8.6</c:v>
                </c:pt>
                <c:pt idx="161" formatCode="#,##0.0">
                  <c:v>9.1999999999999993</c:v>
                </c:pt>
                <c:pt idx="162" formatCode="#,##0.0">
                  <c:v>8.6999999999999993</c:v>
                </c:pt>
                <c:pt idx="163" formatCode="#,##0.0">
                  <c:v>8.3000000000000007</c:v>
                </c:pt>
                <c:pt idx="164" formatCode="#,##0.0">
                  <c:v>8.9</c:v>
                </c:pt>
                <c:pt idx="165" formatCode="#,##0.0">
                  <c:v>9.6999999999999993</c:v>
                </c:pt>
                <c:pt idx="166" formatCode="#,##0.0">
                  <c:v>8.6</c:v>
                </c:pt>
                <c:pt idx="167" formatCode="#,##0.0">
                  <c:v>8.1999999999999993</c:v>
                </c:pt>
                <c:pt idx="168" formatCode="#,##0.0">
                  <c:v>8.6999999999999993</c:v>
                </c:pt>
                <c:pt idx="169" formatCode="#,##0.0">
                  <c:v>8.6</c:v>
                </c:pt>
                <c:pt idx="170" formatCode="#,##0.0">
                  <c:v>7.7</c:v>
                </c:pt>
                <c:pt idx="171" formatCode="#,##0.0">
                  <c:v>7.9</c:v>
                </c:pt>
                <c:pt idx="172" formatCode="#,##0.0">
                  <c:v>7.9</c:v>
                </c:pt>
                <c:pt idx="173" formatCode="#,##0.0">
                  <c:v>7.7</c:v>
                </c:pt>
                <c:pt idx="174" formatCode="#,##0.0">
                  <c:v>7.7</c:v>
                </c:pt>
                <c:pt idx="175" formatCode="#,##0.0">
                  <c:v>7.8</c:v>
                </c:pt>
                <c:pt idx="176" formatCode="#,##0.0">
                  <c:v>8.6</c:v>
                </c:pt>
                <c:pt idx="177" formatCode="#,##0.0">
                  <c:v>9.5</c:v>
                </c:pt>
                <c:pt idx="178" formatCode="#,##0.0">
                  <c:v>9.6</c:v>
                </c:pt>
                <c:pt idx="179" formatCode="#,##0.0">
                  <c:v>9.1</c:v>
                </c:pt>
                <c:pt idx="180" formatCode="#,##0.0">
                  <c:v>9.3000000000000007</c:v>
                </c:pt>
                <c:pt idx="181" formatCode="#,##0.0">
                  <c:v>10</c:v>
                </c:pt>
                <c:pt idx="182" formatCode="#,##0.0">
                  <c:v>9.1999999999999993</c:v>
                </c:pt>
                <c:pt idx="183" formatCode="#,##0.0">
                  <c:v>11.2</c:v>
                </c:pt>
                <c:pt idx="184" formatCode="#,##0.0">
                  <c:v>11.2</c:v>
                </c:pt>
                <c:pt idx="185" formatCode="#,##0.0">
                  <c:v>15.3</c:v>
                </c:pt>
                <c:pt idx="186" formatCode="#,##0.0">
                  <c:v>13.4</c:v>
                </c:pt>
                <c:pt idx="187" formatCode="#,##0.0">
                  <c:v>9.8000000000000007</c:v>
                </c:pt>
                <c:pt idx="188" formatCode="#,##0.0">
                  <c:v>10.1</c:v>
                </c:pt>
                <c:pt idx="189" formatCode="#,##0.0">
                  <c:v>8.4</c:v>
                </c:pt>
                <c:pt idx="190" formatCode="#,##0.0">
                  <c:v>8.6999999999999993</c:v>
                </c:pt>
                <c:pt idx="191" formatCode="#,##0.0">
                  <c:v>7.4</c:v>
                </c:pt>
                <c:pt idx="192" formatCode="#,##0.0">
                  <c:v>8.1999999999999993</c:v>
                </c:pt>
                <c:pt idx="193" formatCode="#,##0.0">
                  <c:v>6.5</c:v>
                </c:pt>
                <c:pt idx="194" formatCode="#,##0.0">
                  <c:v>6.9</c:v>
                </c:pt>
                <c:pt idx="195" formatCode="#,##0.0">
                  <c:v>6.4</c:v>
                </c:pt>
                <c:pt idx="196" formatCode="#,##0.0">
                  <c:v>6.4</c:v>
                </c:pt>
                <c:pt idx="197" formatCode="#,##0.0">
                  <c:v>6.2</c:v>
                </c:pt>
                <c:pt idx="198" formatCode="#,##0.0">
                  <c:v>6.3</c:v>
                </c:pt>
                <c:pt idx="199" formatCode="#,##0.0">
                  <c:v>6.5</c:v>
                </c:pt>
                <c:pt idx="200" formatCode="#,##0.0">
                  <c:v>8.5</c:v>
                </c:pt>
                <c:pt idx="201" formatCode="#,##0.0">
                  <c:v>9.6999999999999993</c:v>
                </c:pt>
                <c:pt idx="202" formatCode="#,##0.0">
                  <c:v>9</c:v>
                </c:pt>
                <c:pt idx="203" formatCode="#,##0.0">
                  <c:v>13</c:v>
                </c:pt>
                <c:pt idx="204" formatCode="#,##0.0">
                  <c:v>9.6</c:v>
                </c:pt>
                <c:pt idx="205" formatCode="#,##0.0">
                  <c:v>10.5</c:v>
                </c:pt>
                <c:pt idx="206" formatCode="#,##0.0">
                  <c:v>11.3</c:v>
                </c:pt>
                <c:pt idx="207" formatCode="#,##0.0">
                  <c:v>12.4</c:v>
                </c:pt>
                <c:pt idx="208" formatCode="#,##0.0">
                  <c:v>13.5</c:v>
                </c:pt>
                <c:pt idx="209" formatCode="#,##0.0">
                  <c:v>11.2</c:v>
                </c:pt>
                <c:pt idx="210" formatCode="#,##0.0">
                  <c:v>16.3</c:v>
                </c:pt>
                <c:pt idx="211" formatCode="#,##0.0">
                  <c:v>14.2</c:v>
                </c:pt>
                <c:pt idx="212" formatCode="#,##0.0">
                  <c:v>16.899999999999999</c:v>
                </c:pt>
                <c:pt idx="213" formatCode="#,##0.0">
                  <c:v>17.3</c:v>
                </c:pt>
                <c:pt idx="214" formatCode="#,##0.0">
                  <c:v>15.9</c:v>
                </c:pt>
                <c:pt idx="215" formatCode="#,##0.0">
                  <c:v>15.9</c:v>
                </c:pt>
                <c:pt idx="216" formatCode="#,##0.0">
                  <c:v>17.100000000000001</c:v>
                </c:pt>
                <c:pt idx="217" formatCode="#,##0.0">
                  <c:v>13.3</c:v>
                </c:pt>
                <c:pt idx="218" formatCode="#,##0.0">
                  <c:v>12.2</c:v>
                </c:pt>
                <c:pt idx="219" formatCode="#,##0.0">
                  <c:v>21.2</c:v>
                </c:pt>
                <c:pt idx="220" formatCode="#,##0.0">
                  <c:v>13.6</c:v>
                </c:pt>
                <c:pt idx="221" formatCode="#,##0.0">
                  <c:v>11.6</c:v>
                </c:pt>
                <c:pt idx="222" formatCode="#,##0.0">
                  <c:v>11.3</c:v>
                </c:pt>
                <c:pt idx="223" formatCode="#,##0.0">
                  <c:v>11.6</c:v>
                </c:pt>
                <c:pt idx="224" formatCode="#,##0.0">
                  <c:v>15.5</c:v>
                </c:pt>
                <c:pt idx="225" formatCode="#,##0.0">
                  <c:v>17.2</c:v>
                </c:pt>
                <c:pt idx="226" formatCode="#,##0.0">
                  <c:v>17.8</c:v>
                </c:pt>
                <c:pt idx="227" formatCode="#,##0.0">
                  <c:v>15.5</c:v>
                </c:pt>
                <c:pt idx="228" formatCode="#,##0.0">
                  <c:v>16</c:v>
                </c:pt>
                <c:pt idx="229" formatCode="#,##0.0">
                  <c:v>14.3</c:v>
                </c:pt>
                <c:pt idx="230" formatCode="#,##0.0">
                  <c:v>12.5</c:v>
                </c:pt>
                <c:pt idx="231" formatCode="#,##0.0">
                  <c:v>10.6</c:v>
                </c:pt>
                <c:pt idx="232" formatCode="#,##0.0">
                  <c:v>11.5</c:v>
                </c:pt>
                <c:pt idx="233" formatCode="#,##0.0">
                  <c:v>10.199999999999999</c:v>
                </c:pt>
                <c:pt idx="234" formatCode="#,##0.0">
                  <c:v>13.3</c:v>
                </c:pt>
                <c:pt idx="235" formatCode="#,##0.0">
                  <c:v>12.8</c:v>
                </c:pt>
                <c:pt idx="236" formatCode="#,##0.0">
                  <c:v>15.1</c:v>
                </c:pt>
                <c:pt idx="237" formatCode="#,##0.0">
                  <c:v>16.600000000000001</c:v>
                </c:pt>
                <c:pt idx="238" formatCode="#,##0.0">
                  <c:v>18.100000000000001</c:v>
                </c:pt>
                <c:pt idx="239" formatCode="#,##0.0">
                  <c:v>15.5</c:v>
                </c:pt>
                <c:pt idx="240" formatCode="#,##0.0">
                  <c:v>16.600000000000001</c:v>
                </c:pt>
                <c:pt idx="241" formatCode="#,##0.0">
                  <c:v>13.1</c:v>
                </c:pt>
                <c:pt idx="242" formatCode="#,##0.0">
                  <c:v>7.8</c:v>
                </c:pt>
                <c:pt idx="243" formatCode="#,##0.0">
                  <c:v>7.8</c:v>
                </c:pt>
                <c:pt idx="244" formatCode="#,##0.0">
                  <c:v>7.5</c:v>
                </c:pt>
                <c:pt idx="245" formatCode="#,##0.0">
                  <c:v>7.7</c:v>
                </c:pt>
                <c:pt idx="246" formatCode="#,##0.0">
                  <c:v>7.3</c:v>
                </c:pt>
                <c:pt idx="247" formatCode="#,##0.0">
                  <c:v>7.5</c:v>
                </c:pt>
                <c:pt idx="248" formatCode="#,##0.0">
                  <c:v>9.1999999999999993</c:v>
                </c:pt>
                <c:pt idx="249" formatCode="#,##0.0">
                  <c:v>15.5</c:v>
                </c:pt>
                <c:pt idx="250" formatCode="#,##0.0">
                  <c:v>17.3</c:v>
                </c:pt>
                <c:pt idx="251" formatCode="#,##0.0">
                  <c:v>14.1</c:v>
                </c:pt>
                <c:pt idx="252" formatCode="#,##0.0">
                  <c:v>17.899999999999999</c:v>
                </c:pt>
                <c:pt idx="253" formatCode="#,##0.0">
                  <c:v>20.8</c:v>
                </c:pt>
                <c:pt idx="254" formatCode="#,##0.0">
                  <c:v>16.100000000000001</c:v>
                </c:pt>
                <c:pt idx="255" formatCode="#,##0.0">
                  <c:v>14.1</c:v>
                </c:pt>
                <c:pt idx="256" formatCode="#,##0.0">
                  <c:v>13.4</c:v>
                </c:pt>
                <c:pt idx="257" formatCode="#,##0.0">
                  <c:v>14.6</c:v>
                </c:pt>
                <c:pt idx="258" formatCode="#,##0.0">
                  <c:v>11.5</c:v>
                </c:pt>
                <c:pt idx="259" formatCode="#,##0.0">
                  <c:v>8</c:v>
                </c:pt>
                <c:pt idx="260" formatCode="#,##0.0">
                  <c:v>8.4</c:v>
                </c:pt>
                <c:pt idx="261" formatCode="#,##0.0">
                  <c:v>12.3</c:v>
                </c:pt>
                <c:pt idx="262" formatCode="#,##0.0">
                  <c:v>18.100000000000001</c:v>
                </c:pt>
                <c:pt idx="263" formatCode="#,##0.0">
                  <c:v>17.899999999999999</c:v>
                </c:pt>
                <c:pt idx="264" formatCode="#,##0.0">
                  <c:v>17.600000000000001</c:v>
                </c:pt>
                <c:pt idx="265" formatCode="#,##0.0">
                  <c:v>16.899999999999999</c:v>
                </c:pt>
                <c:pt idx="266" formatCode="#,##0.0">
                  <c:v>16.3</c:v>
                </c:pt>
                <c:pt idx="267" formatCode="#,##0.0">
                  <c:v>16.399999999999999</c:v>
                </c:pt>
                <c:pt idx="268" formatCode="#,##0.0">
                  <c:v>16.3</c:v>
                </c:pt>
                <c:pt idx="269" formatCode="#,##0.0">
                  <c:v>16.399999999999999</c:v>
                </c:pt>
                <c:pt idx="270" formatCode="#,##0.0">
                  <c:v>16.5</c:v>
                </c:pt>
                <c:pt idx="271" formatCode="#,##0.0">
                  <c:v>16.8</c:v>
                </c:pt>
                <c:pt idx="272" formatCode="#,##0.0">
                  <c:v>18.100000000000001</c:v>
                </c:pt>
                <c:pt idx="273" formatCode="#,##0.0">
                  <c:v>18.399999999999999</c:v>
                </c:pt>
                <c:pt idx="274" formatCode="#,##0.0">
                  <c:v>18.3</c:v>
                </c:pt>
                <c:pt idx="275" formatCode="#,##0.0">
                  <c:v>18.600000000000001</c:v>
                </c:pt>
                <c:pt idx="276" formatCode="#,##0.0">
                  <c:v>18.399999999999999</c:v>
                </c:pt>
                <c:pt idx="277" formatCode="#,##0.0">
                  <c:v>11.1</c:v>
                </c:pt>
                <c:pt idx="278" formatCode="#,##0.0">
                  <c:v>8.1</c:v>
                </c:pt>
                <c:pt idx="279" formatCode="#,##0.0">
                  <c:v>8.1</c:v>
                </c:pt>
                <c:pt idx="280" formatCode="#,##0.0">
                  <c:v>7.5</c:v>
                </c:pt>
                <c:pt idx="281" formatCode="#,##0.0">
                  <c:v>8.3000000000000007</c:v>
                </c:pt>
                <c:pt idx="282" formatCode="#,##0.0">
                  <c:v>7.9</c:v>
                </c:pt>
                <c:pt idx="283" formatCode="#,##0.0">
                  <c:v>9.8000000000000007</c:v>
                </c:pt>
                <c:pt idx="284" formatCode="#,##0.0">
                  <c:v>8.1999999999999993</c:v>
                </c:pt>
                <c:pt idx="285" formatCode="#,##0.0">
                  <c:v>8.5</c:v>
                </c:pt>
                <c:pt idx="286" formatCode="#,##0.0">
                  <c:v>8.4</c:v>
                </c:pt>
                <c:pt idx="287" formatCode="#,##0.0">
                  <c:v>8.6</c:v>
                </c:pt>
                <c:pt idx="288" formatCode="#,##0.0">
                  <c:v>9.1999999999999993</c:v>
                </c:pt>
                <c:pt idx="289" formatCode="#,##0.0">
                  <c:v>7.9</c:v>
                </c:pt>
                <c:pt idx="290" formatCode="#,##0.0">
                  <c:v>7.5</c:v>
                </c:pt>
                <c:pt idx="291" formatCode="#,##0.0">
                  <c:v>7.1</c:v>
                </c:pt>
                <c:pt idx="292" formatCode="#,##0.0">
                  <c:v>7.2</c:v>
                </c:pt>
                <c:pt idx="293" formatCode="#,##0.0">
                  <c:v>7.1</c:v>
                </c:pt>
                <c:pt idx="294" formatCode="#,##0.0">
                  <c:v>6.9</c:v>
                </c:pt>
                <c:pt idx="295" formatCode="#,##0.0">
                  <c:v>7.4</c:v>
                </c:pt>
                <c:pt idx="296" formatCode="#,##0.0">
                  <c:v>8.8000000000000007</c:v>
                </c:pt>
                <c:pt idx="297" formatCode="#,##0.0">
                  <c:v>7.9</c:v>
                </c:pt>
                <c:pt idx="298" formatCode="#,##0.0">
                  <c:v>9.3000000000000007</c:v>
                </c:pt>
                <c:pt idx="299" formatCode="#,##0.0">
                  <c:v>8.1999999999999993</c:v>
                </c:pt>
                <c:pt idx="300" formatCode="#,##0.0">
                  <c:v>8.5</c:v>
                </c:pt>
                <c:pt idx="301" formatCode="#,##0.0">
                  <c:v>8.9</c:v>
                </c:pt>
                <c:pt idx="302" formatCode="#,##0.0">
                  <c:v>10.199999999999999</c:v>
                </c:pt>
                <c:pt idx="303" formatCode="#,##0.0">
                  <c:v>11.2</c:v>
                </c:pt>
                <c:pt idx="304" formatCode="#,##0.0">
                  <c:v>8.6</c:v>
                </c:pt>
                <c:pt idx="305" formatCode="#,##0.0">
                  <c:v>7.1</c:v>
                </c:pt>
                <c:pt idx="306" formatCode="#,##0.0">
                  <c:v>7.9</c:v>
                </c:pt>
                <c:pt idx="307" formatCode="#,##0.0">
                  <c:v>9.5</c:v>
                </c:pt>
                <c:pt idx="308" formatCode="#,##0.0">
                  <c:v>12.3</c:v>
                </c:pt>
                <c:pt idx="309" formatCode="#,##0.0">
                  <c:v>13.8</c:v>
                </c:pt>
                <c:pt idx="310" formatCode="#,##0.0">
                  <c:v>10.3</c:v>
                </c:pt>
                <c:pt idx="311" formatCode="#,##0.0">
                  <c:v>7.1</c:v>
                </c:pt>
                <c:pt idx="312" formatCode="#,##0.0">
                  <c:v>7.2</c:v>
                </c:pt>
                <c:pt idx="313" formatCode="#,##0.0">
                  <c:v>6.7</c:v>
                </c:pt>
                <c:pt idx="314" formatCode="#,##0.0">
                  <c:v>7</c:v>
                </c:pt>
                <c:pt idx="315" formatCode="#,##0.0">
                  <c:v>7</c:v>
                </c:pt>
                <c:pt idx="316" formatCode="#,##0.0">
                  <c:v>6.5</c:v>
                </c:pt>
                <c:pt idx="317" formatCode="#,##0.0">
                  <c:v>6.5</c:v>
                </c:pt>
                <c:pt idx="318" formatCode="#,##0.0">
                  <c:v>6.3</c:v>
                </c:pt>
                <c:pt idx="319" formatCode="#,##0.0">
                  <c:v>7.1</c:v>
                </c:pt>
                <c:pt idx="320" formatCode="#,##0.0">
                  <c:v>7.1</c:v>
                </c:pt>
                <c:pt idx="321" formatCode="#,##0.0">
                  <c:v>8</c:v>
                </c:pt>
                <c:pt idx="322" formatCode="#,##0.0">
                  <c:v>8</c:v>
                </c:pt>
                <c:pt idx="323" formatCode="#,##0.0">
                  <c:v>8.4</c:v>
                </c:pt>
                <c:pt idx="324" formatCode="#,##0.0">
                  <c:v>8.4</c:v>
                </c:pt>
                <c:pt idx="325" formatCode="#,##0.0">
                  <c:v>7.3</c:v>
                </c:pt>
                <c:pt idx="326" formatCode="#,##0.0">
                  <c:v>7</c:v>
                </c:pt>
                <c:pt idx="327" formatCode="#,##0.0">
                  <c:v>9</c:v>
                </c:pt>
                <c:pt idx="328" formatCode="#,##0.0">
                  <c:v>9.1</c:v>
                </c:pt>
                <c:pt idx="329" formatCode="#,##0.0">
                  <c:v>7</c:v>
                </c:pt>
                <c:pt idx="330" formatCode="#,##0.0">
                  <c:v>7.2</c:v>
                </c:pt>
                <c:pt idx="331" formatCode="#,##0.0">
                  <c:v>9.1999999999999993</c:v>
                </c:pt>
                <c:pt idx="332" formatCode="#,##0.0">
                  <c:v>7.2</c:v>
                </c:pt>
                <c:pt idx="333" formatCode="#,##0.0">
                  <c:v>9.6</c:v>
                </c:pt>
                <c:pt idx="334" formatCode="#,##0.0">
                  <c:v>8.1999999999999993</c:v>
                </c:pt>
                <c:pt idx="335" formatCode="#,##0.0">
                  <c:v>8</c:v>
                </c:pt>
                <c:pt idx="336" formatCode="#,##0.0">
                  <c:v>7.4</c:v>
                </c:pt>
                <c:pt idx="337" formatCode="#,##0.0">
                  <c:v>7.2</c:v>
                </c:pt>
                <c:pt idx="338" formatCode="#,##0.0">
                  <c:v>6.5</c:v>
                </c:pt>
                <c:pt idx="339" formatCode="#,##0.0">
                  <c:v>6.6</c:v>
                </c:pt>
                <c:pt idx="340" formatCode="#,##0.0">
                  <c:v>6.4</c:v>
                </c:pt>
                <c:pt idx="341" formatCode="#,##0.0">
                  <c:v>6.8</c:v>
                </c:pt>
                <c:pt idx="342" formatCode="#,##0.0">
                  <c:v>6.6</c:v>
                </c:pt>
                <c:pt idx="343" formatCode="#,##0.0">
                  <c:v>6.8</c:v>
                </c:pt>
                <c:pt idx="344" formatCode="#,##0.0">
                  <c:v>8.1</c:v>
                </c:pt>
                <c:pt idx="345" formatCode="#,##0.0">
                  <c:v>8.3000000000000007</c:v>
                </c:pt>
                <c:pt idx="346" formatCode="#,##0.0">
                  <c:v>8</c:v>
                </c:pt>
                <c:pt idx="347" formatCode="#,##0.0">
                  <c:v>8.4</c:v>
                </c:pt>
                <c:pt idx="348" formatCode="#,##0.0">
                  <c:v>8</c:v>
                </c:pt>
                <c:pt idx="349" formatCode="#,##0.0">
                  <c:v>7.5</c:v>
                </c:pt>
                <c:pt idx="350" formatCode="#,##0.0">
                  <c:v>8.9</c:v>
                </c:pt>
                <c:pt idx="351" formatCode="#,##0.0">
                  <c:v>9.4</c:v>
                </c:pt>
                <c:pt idx="352" formatCode="#,##0.0">
                  <c:v>8.1</c:v>
                </c:pt>
                <c:pt idx="353" formatCode="#,##0.0">
                  <c:v>9.6999999999999993</c:v>
                </c:pt>
                <c:pt idx="354" formatCode="#,##0.0">
                  <c:v>8.1</c:v>
                </c:pt>
                <c:pt idx="355" formatCode="#,##0.0">
                  <c:v>9.3000000000000007</c:v>
                </c:pt>
                <c:pt idx="356" formatCode="#,##0.0">
                  <c:v>8.1</c:v>
                </c:pt>
                <c:pt idx="357" formatCode="#,##0.0">
                  <c:v>8.6999999999999993</c:v>
                </c:pt>
                <c:pt idx="358" formatCode="#,##0.0">
                  <c:v>9.5</c:v>
                </c:pt>
                <c:pt idx="359" formatCode="#,##0.0">
                  <c:v>7.5</c:v>
                </c:pt>
                <c:pt idx="360" formatCode="#,##0.0">
                  <c:v>9.8000000000000007</c:v>
                </c:pt>
                <c:pt idx="361" formatCode="#,##0.0">
                  <c:v>7.8</c:v>
                </c:pt>
                <c:pt idx="362" formatCode="#,##0.0">
                  <c:v>6.7</c:v>
                </c:pt>
                <c:pt idx="363" formatCode="#,##0.0">
                  <c:v>6.3</c:v>
                </c:pt>
                <c:pt idx="364" formatCode="#,##0.0">
                  <c:v>6.1</c:v>
                </c:pt>
                <c:pt idx="365" formatCode="#,##0.0">
                  <c:v>6.1</c:v>
                </c:pt>
                <c:pt idx="366" formatCode="#,##0.0">
                  <c:v>6.5</c:v>
                </c:pt>
                <c:pt idx="367" formatCode="#,##0.0">
                  <c:v>7.3</c:v>
                </c:pt>
                <c:pt idx="368" formatCode="#,##0.0">
                  <c:v>9.5</c:v>
                </c:pt>
                <c:pt idx="369" formatCode="#,##0.0">
                  <c:v>8.4</c:v>
                </c:pt>
                <c:pt idx="370" formatCode="#,##0.0">
                  <c:v>10.6</c:v>
                </c:pt>
                <c:pt idx="371" formatCode="#,##0.0">
                  <c:v>8.6999999999999993</c:v>
                </c:pt>
                <c:pt idx="372" formatCode="#,##0.0">
                  <c:v>8.6999999999999993</c:v>
                </c:pt>
                <c:pt idx="373" formatCode="#,##0.0">
                  <c:v>9.8000000000000007</c:v>
                </c:pt>
                <c:pt idx="374" formatCode="#,##0.0">
                  <c:v>12.5</c:v>
                </c:pt>
                <c:pt idx="375" formatCode="#,##0.0">
                  <c:v>14.2</c:v>
                </c:pt>
                <c:pt idx="376" formatCode="#,##0.0">
                  <c:v>8.9</c:v>
                </c:pt>
                <c:pt idx="377" formatCode="#,##0.0">
                  <c:v>9.5</c:v>
                </c:pt>
                <c:pt idx="378" formatCode="#,##0.0">
                  <c:v>9.1</c:v>
                </c:pt>
                <c:pt idx="379" formatCode="#,##0.0">
                  <c:v>11.6</c:v>
                </c:pt>
                <c:pt idx="380" formatCode="#,##0.0">
                  <c:v>11</c:v>
                </c:pt>
                <c:pt idx="381" formatCode="#,##0.0">
                  <c:v>11.5</c:v>
                </c:pt>
                <c:pt idx="382" formatCode="#,##0.0">
                  <c:v>11.6</c:v>
                </c:pt>
                <c:pt idx="383" formatCode="#,##0.0">
                  <c:v>10.4</c:v>
                </c:pt>
                <c:pt idx="384" formatCode="#,##0.0">
                  <c:v>12.5</c:v>
                </c:pt>
                <c:pt idx="385" formatCode="#,##0.0">
                  <c:v>10.3</c:v>
                </c:pt>
                <c:pt idx="386" formatCode="#,##0.0">
                  <c:v>8.3000000000000007</c:v>
                </c:pt>
                <c:pt idx="387" formatCode="#,##0.0">
                  <c:v>7.4</c:v>
                </c:pt>
                <c:pt idx="388" formatCode="#,##0.0">
                  <c:v>8</c:v>
                </c:pt>
                <c:pt idx="389" formatCode="#,##0.0">
                  <c:v>7.7</c:v>
                </c:pt>
                <c:pt idx="390" formatCode="#,##0.0">
                  <c:v>7.2</c:v>
                </c:pt>
                <c:pt idx="391" formatCode="#,##0.0">
                  <c:v>8.5</c:v>
                </c:pt>
                <c:pt idx="392" formatCode="#,##0.0">
                  <c:v>10.3</c:v>
                </c:pt>
                <c:pt idx="393" formatCode="#,##0.0">
                  <c:v>13.2</c:v>
                </c:pt>
                <c:pt idx="394" formatCode="#,##0.0">
                  <c:v>15.3</c:v>
                </c:pt>
                <c:pt idx="395" formatCode="#,##0.0">
                  <c:v>13.8</c:v>
                </c:pt>
                <c:pt idx="396" formatCode="#,##0.0">
                  <c:v>13.3</c:v>
                </c:pt>
                <c:pt idx="397" formatCode="#,##0.0">
                  <c:v>11.4</c:v>
                </c:pt>
                <c:pt idx="398" formatCode="#,##0.0">
                  <c:v>16.600000000000001</c:v>
                </c:pt>
                <c:pt idx="399" formatCode="#,##0.0">
                  <c:v>25.9</c:v>
                </c:pt>
                <c:pt idx="400" formatCode="#,##0.0">
                  <c:v>28.8</c:v>
                </c:pt>
                <c:pt idx="401" formatCode="#,##0.0">
                  <c:v>25.5</c:v>
                </c:pt>
                <c:pt idx="402" formatCode="#,##0.0">
                  <c:v>23.5</c:v>
                </c:pt>
                <c:pt idx="403" formatCode="#,##0.0">
                  <c:v>21.8</c:v>
                </c:pt>
                <c:pt idx="404" formatCode="#,##0.0">
                  <c:v>27</c:v>
                </c:pt>
                <c:pt idx="405" formatCode="#,##0.0">
                  <c:v>27</c:v>
                </c:pt>
                <c:pt idx="406" formatCode="#,##0.0">
                  <c:v>23.4</c:v>
                </c:pt>
                <c:pt idx="407" formatCode="#,##0.0">
                  <c:v>25.7</c:v>
                </c:pt>
                <c:pt idx="408" formatCode="#,##0.0">
                  <c:v>23.8</c:v>
                </c:pt>
                <c:pt idx="409" formatCode="#,##0.0">
                  <c:v>19.600000000000001</c:v>
                </c:pt>
                <c:pt idx="410" formatCode="#,##0.0">
                  <c:v>17.7</c:v>
                </c:pt>
                <c:pt idx="411" formatCode="#,##0.0">
                  <c:v>19.100000000000001</c:v>
                </c:pt>
                <c:pt idx="412" formatCode="#,##0.0">
                  <c:v>15.3</c:v>
                </c:pt>
                <c:pt idx="413" formatCode="#,##0.0">
                  <c:v>15.8</c:v>
                </c:pt>
                <c:pt idx="414" formatCode="#,##0.0">
                  <c:v>16</c:v>
                </c:pt>
                <c:pt idx="415" formatCode="#,##0.0">
                  <c:v>15.9</c:v>
                </c:pt>
                <c:pt idx="416" formatCode="#,##0.0">
                  <c:v>17.100000000000001</c:v>
                </c:pt>
                <c:pt idx="417" formatCode="#,##0.0">
                  <c:v>20.9</c:v>
                </c:pt>
                <c:pt idx="418" formatCode="#,##0.0">
                  <c:v>25.4</c:v>
                </c:pt>
                <c:pt idx="419" formatCode="#,##0.0">
                  <c:v>28.7</c:v>
                </c:pt>
                <c:pt idx="420" formatCode="#,##0.0">
                  <c:v>33.200000000000003</c:v>
                </c:pt>
                <c:pt idx="421" formatCode="#,##0.0">
                  <c:v>31.4</c:v>
                </c:pt>
                <c:pt idx="422" formatCode="#,##0.0">
                  <c:v>26.9</c:v>
                </c:pt>
                <c:pt idx="423" formatCode="#,##0.0">
                  <c:v>20.9</c:v>
                </c:pt>
                <c:pt idx="424" formatCode="#,##0.0">
                  <c:v>22.7</c:v>
                </c:pt>
                <c:pt idx="425" formatCode="#,##0.0">
                  <c:v>18.100000000000001</c:v>
                </c:pt>
                <c:pt idx="426" formatCode="#,##0.0">
                  <c:v>17.2</c:v>
                </c:pt>
                <c:pt idx="427" formatCode="#,##0.0">
                  <c:v>19</c:v>
                </c:pt>
                <c:pt idx="428" formatCode="#,##0.0">
                  <c:v>19.100000000000001</c:v>
                </c:pt>
                <c:pt idx="429" formatCode="#,##0.0">
                  <c:v>18.600000000000001</c:v>
                </c:pt>
                <c:pt idx="430" formatCode="#,##0.0">
                  <c:v>20.8</c:v>
                </c:pt>
                <c:pt idx="431" formatCode="#,##0.0">
                  <c:v>18.5</c:v>
                </c:pt>
                <c:pt idx="432" formatCode="#,##0.0">
                  <c:v>18</c:v>
                </c:pt>
                <c:pt idx="433" formatCode="#,##0.0">
                  <c:v>15.9</c:v>
                </c:pt>
                <c:pt idx="434" formatCode="#,##0.0">
                  <c:v>16.5</c:v>
                </c:pt>
                <c:pt idx="435" formatCode="#,##0.0">
                  <c:v>15.3</c:v>
                </c:pt>
                <c:pt idx="436" formatCode="#,##0.0">
                  <c:v>15</c:v>
                </c:pt>
                <c:pt idx="437" formatCode="#,##0.0">
                  <c:v>15.1</c:v>
                </c:pt>
                <c:pt idx="438" formatCode="#,##0.0">
                  <c:v>15.4</c:v>
                </c:pt>
                <c:pt idx="439" formatCode="#,##0.0">
                  <c:v>16.3</c:v>
                </c:pt>
                <c:pt idx="440" formatCode="#,##0.0">
                  <c:v>16.8</c:v>
                </c:pt>
                <c:pt idx="441" formatCode="#,##0.0">
                  <c:v>18</c:v>
                </c:pt>
                <c:pt idx="442" formatCode="#,##0.0">
                  <c:v>20.2</c:v>
                </c:pt>
                <c:pt idx="443" formatCode="#,##0.0">
                  <c:v>22.3</c:v>
                </c:pt>
                <c:pt idx="444" formatCode="#,##0.0">
                  <c:v>21.4</c:v>
                </c:pt>
                <c:pt idx="445" formatCode="#,##0.0">
                  <c:v>19.2</c:v>
                </c:pt>
                <c:pt idx="446" formatCode="#,##0.0">
                  <c:v>18.100000000000001</c:v>
                </c:pt>
                <c:pt idx="447" formatCode="#,##0.0">
                  <c:v>17</c:v>
                </c:pt>
                <c:pt idx="448" formatCode="#,##0.0">
                  <c:v>17.2</c:v>
                </c:pt>
                <c:pt idx="449" formatCode="#,##0.0">
                  <c:v>16</c:v>
                </c:pt>
                <c:pt idx="450" formatCode="#,##0.0">
                  <c:v>17.3</c:v>
                </c:pt>
                <c:pt idx="451" formatCode="#,##0.0">
                  <c:v>21.4</c:v>
                </c:pt>
                <c:pt idx="452" formatCode="#,##0.0">
                  <c:v>21.6</c:v>
                </c:pt>
                <c:pt idx="453" formatCode="#,##0.0">
                  <c:v>16.7</c:v>
                </c:pt>
                <c:pt idx="454" formatCode="#,##0.0">
                  <c:v>17.7</c:v>
                </c:pt>
                <c:pt idx="455" formatCode="#,##0.0">
                  <c:v>17.399999999999999</c:v>
                </c:pt>
                <c:pt idx="456" formatCode="#,##0.0">
                  <c:v>17.399999999999999</c:v>
                </c:pt>
                <c:pt idx="457" formatCode="#,##0.0">
                  <c:v>14.8</c:v>
                </c:pt>
                <c:pt idx="458" formatCode="#,##0.0">
                  <c:v>14.5</c:v>
                </c:pt>
                <c:pt idx="459" formatCode="#,##0.0">
                  <c:v>15.4</c:v>
                </c:pt>
                <c:pt idx="460" formatCode="#,##0.0">
                  <c:v>14.4</c:v>
                </c:pt>
                <c:pt idx="461" formatCode="#,##0.0">
                  <c:v>14</c:v>
                </c:pt>
                <c:pt idx="462" formatCode="#,##0.0">
                  <c:v>13.9</c:v>
                </c:pt>
                <c:pt idx="463" formatCode="#,##0.0">
                  <c:v>14.3</c:v>
                </c:pt>
                <c:pt idx="464" formatCode="#,##0.0">
                  <c:v>17.100000000000001</c:v>
                </c:pt>
                <c:pt idx="465" formatCode="#,##0.0">
                  <c:v>16.3</c:v>
                </c:pt>
                <c:pt idx="466" formatCode="#,##0.0">
                  <c:v>17.8</c:v>
                </c:pt>
                <c:pt idx="467" formatCode="#,##0.0">
                  <c:v>18</c:v>
                </c:pt>
                <c:pt idx="468" formatCode="#,##0.0">
                  <c:v>21.3</c:v>
                </c:pt>
                <c:pt idx="469" formatCode="#,##0.0">
                  <c:v>47.9</c:v>
                </c:pt>
                <c:pt idx="470" formatCode="#,##0.0">
                  <c:v>46.5</c:v>
                </c:pt>
                <c:pt idx="471" formatCode="#,##0.0">
                  <c:v>37.4</c:v>
                </c:pt>
                <c:pt idx="472" formatCode="#,##0.0">
                  <c:v>28</c:v>
                </c:pt>
                <c:pt idx="473" formatCode="#,##0.0">
                  <c:v>19.3</c:v>
                </c:pt>
                <c:pt idx="474" formatCode="#,##0.0">
                  <c:v>20</c:v>
                </c:pt>
                <c:pt idx="475" formatCode="#,##0.0">
                  <c:v>21.8</c:v>
                </c:pt>
                <c:pt idx="476" formatCode="#,##0.0">
                  <c:v>22.4</c:v>
                </c:pt>
                <c:pt idx="477" formatCode="#,##0.0">
                  <c:v>19</c:v>
                </c:pt>
                <c:pt idx="478" formatCode="#,##0.0">
                  <c:v>18.100000000000001</c:v>
                </c:pt>
                <c:pt idx="479" formatCode="#,##0.0">
                  <c:v>19.3</c:v>
                </c:pt>
                <c:pt idx="480" formatCode="#,##0.0">
                  <c:v>16.899999999999999</c:v>
                </c:pt>
                <c:pt idx="481" formatCode="#,##0.0">
                  <c:v>16.3</c:v>
                </c:pt>
                <c:pt idx="482" formatCode="#,##0.0">
                  <c:v>14.8</c:v>
                </c:pt>
                <c:pt idx="483" formatCode="#,##0.0">
                  <c:v>14.6</c:v>
                </c:pt>
                <c:pt idx="484" formatCode="#,##0.0">
                  <c:v>14.2</c:v>
                </c:pt>
                <c:pt idx="485" formatCode="#,##0.0">
                  <c:v>14</c:v>
                </c:pt>
                <c:pt idx="486" formatCode="#,##0.0">
                  <c:v>14.4</c:v>
                </c:pt>
                <c:pt idx="487" formatCode="#,##0.0">
                  <c:v>14.9</c:v>
                </c:pt>
                <c:pt idx="488" formatCode="#,##0.0">
                  <c:v>15.5</c:v>
                </c:pt>
                <c:pt idx="489" formatCode="#,##0.0">
                  <c:v>17.100000000000001</c:v>
                </c:pt>
                <c:pt idx="490" formatCode="#,##0.0">
                  <c:v>18.5</c:v>
                </c:pt>
                <c:pt idx="491" formatCode="#,##0.0">
                  <c:v>19.899999999999999</c:v>
                </c:pt>
                <c:pt idx="492" formatCode="#,##0.0">
                  <c:v>20.3</c:v>
                </c:pt>
                <c:pt idx="493" formatCode="#,##0.0">
                  <c:v>20</c:v>
                </c:pt>
                <c:pt idx="494" formatCode="#,##0.0">
                  <c:v>17.100000000000001</c:v>
                </c:pt>
                <c:pt idx="495" formatCode="#,##0.0">
                  <c:v>17</c:v>
                </c:pt>
                <c:pt idx="496" formatCode="#,##0.0">
                  <c:v>17.3</c:v>
                </c:pt>
                <c:pt idx="497" formatCode="#,##0.0">
                  <c:v>17.7</c:v>
                </c:pt>
                <c:pt idx="498" formatCode="#,##0.0">
                  <c:v>17.3</c:v>
                </c:pt>
                <c:pt idx="499" formatCode="#,##0.0">
                  <c:v>19.3</c:v>
                </c:pt>
                <c:pt idx="500" formatCode="#,##0.0">
                  <c:v>18.2</c:v>
                </c:pt>
                <c:pt idx="501" formatCode="#,##0.0">
                  <c:v>21.7</c:v>
                </c:pt>
                <c:pt idx="502" formatCode="#,##0.0">
                  <c:v>21.8</c:v>
                </c:pt>
                <c:pt idx="503" formatCode="#,##0.0">
                  <c:v>19.600000000000001</c:v>
                </c:pt>
                <c:pt idx="504" formatCode="#,##0.0">
                  <c:v>20.3</c:v>
                </c:pt>
                <c:pt idx="505" formatCode="#,##0.0">
                  <c:v>17.3</c:v>
                </c:pt>
                <c:pt idx="506" formatCode="#,##0.0">
                  <c:v>15.1</c:v>
                </c:pt>
                <c:pt idx="507" formatCode="#,##0.0">
                  <c:v>16.7</c:v>
                </c:pt>
                <c:pt idx="508" formatCode="#,##0.0">
                  <c:v>17.8</c:v>
                </c:pt>
                <c:pt idx="509" formatCode="#,##0.0">
                  <c:v>17.3</c:v>
                </c:pt>
                <c:pt idx="510" formatCode="#,##0.0">
                  <c:v>17.5</c:v>
                </c:pt>
                <c:pt idx="511" formatCode="#,##0.0">
                  <c:v>17.7</c:v>
                </c:pt>
                <c:pt idx="512" formatCode="#,##0.0">
                  <c:v>18.5</c:v>
                </c:pt>
                <c:pt idx="513" formatCode="#,##0.0">
                  <c:v>20.100000000000001</c:v>
                </c:pt>
                <c:pt idx="514" formatCode="#,##0.0">
                  <c:v>19.3</c:v>
                </c:pt>
                <c:pt idx="515" formatCode="#,##0.0">
                  <c:v>18.7</c:v>
                </c:pt>
                <c:pt idx="516" formatCode="#,##0.0">
                  <c:v>11.6</c:v>
                </c:pt>
                <c:pt idx="517" formatCode="#,##0.0">
                  <c:v>12.3</c:v>
                </c:pt>
                <c:pt idx="518" formatCode="#,##0.0">
                  <c:v>9.9</c:v>
                </c:pt>
                <c:pt idx="519" formatCode="#,##0.0">
                  <c:v>11.2</c:v>
                </c:pt>
                <c:pt idx="520" formatCode="#,##0.0">
                  <c:v>10.3</c:v>
                </c:pt>
                <c:pt idx="521" formatCode="#,##0.0">
                  <c:v>7.7</c:v>
                </c:pt>
                <c:pt idx="522" formatCode="#,##0.0">
                  <c:v>7.8</c:v>
                </c:pt>
                <c:pt idx="523" formatCode="#,##0.0">
                  <c:v>9.6</c:v>
                </c:pt>
                <c:pt idx="524" formatCode="#,##0.0">
                  <c:v>7.7</c:v>
                </c:pt>
                <c:pt idx="525" formatCode="#,##0.0">
                  <c:v>9.9</c:v>
                </c:pt>
                <c:pt idx="526" formatCode="#,##0.0">
                  <c:v>7.9</c:v>
                </c:pt>
                <c:pt idx="527" formatCode="#,##0.0">
                  <c:v>8.1</c:v>
                </c:pt>
                <c:pt idx="528" formatCode="#,##0.0">
                  <c:v>7.8</c:v>
                </c:pt>
                <c:pt idx="529" formatCode="#,##0.0">
                  <c:v>7</c:v>
                </c:pt>
                <c:pt idx="530" formatCode="#,##0.0">
                  <c:v>6.6</c:v>
                </c:pt>
                <c:pt idx="531" formatCode="#,##0.0">
                  <c:v>6.2</c:v>
                </c:pt>
                <c:pt idx="532" formatCode="#,##0.0">
                  <c:v>6.3</c:v>
                </c:pt>
                <c:pt idx="533" formatCode="#,##0.0">
                  <c:v>6.2</c:v>
                </c:pt>
                <c:pt idx="534" formatCode="#,##0.0">
                  <c:v>6.3</c:v>
                </c:pt>
                <c:pt idx="535" formatCode="#,##0.0">
                  <c:v>6.3</c:v>
                </c:pt>
                <c:pt idx="536" formatCode="#,##0.0">
                  <c:v>7.6</c:v>
                </c:pt>
                <c:pt idx="537" formatCode="#,##0.0">
                  <c:v>7.9</c:v>
                </c:pt>
                <c:pt idx="538" formatCode="#,##0.0">
                  <c:v>7.8</c:v>
                </c:pt>
                <c:pt idx="539" formatCode="#,##0.0">
                  <c:v>10.3</c:v>
                </c:pt>
                <c:pt idx="540" formatCode="#,##0.0">
                  <c:v>10.5</c:v>
                </c:pt>
                <c:pt idx="541" formatCode="#,##0.0">
                  <c:v>8.6999999999999993</c:v>
                </c:pt>
                <c:pt idx="542" formatCode="#,##0.0">
                  <c:v>9.5</c:v>
                </c:pt>
                <c:pt idx="543" formatCode="#,##0.0">
                  <c:v>17.399999999999999</c:v>
                </c:pt>
                <c:pt idx="544" formatCode="#,##0.0">
                  <c:v>22.7</c:v>
                </c:pt>
                <c:pt idx="545" formatCode="#,##0.0">
                  <c:v>21.5</c:v>
                </c:pt>
                <c:pt idx="546" formatCode="#,##0.0">
                  <c:v>22.3</c:v>
                </c:pt>
                <c:pt idx="547" formatCode="#,##0.0">
                  <c:v>24.9</c:v>
                </c:pt>
                <c:pt idx="548" formatCode="#,##0.0">
                  <c:v>22</c:v>
                </c:pt>
                <c:pt idx="549" formatCode="#,##0.0">
                  <c:v>21.8</c:v>
                </c:pt>
                <c:pt idx="550" formatCode="#,##0.0">
                  <c:v>22</c:v>
                </c:pt>
                <c:pt idx="551" formatCode="#,##0.0">
                  <c:v>22.6</c:v>
                </c:pt>
                <c:pt idx="552" formatCode="#,##0.0">
                  <c:v>22.4</c:v>
                </c:pt>
                <c:pt idx="553" formatCode="#,##0.0">
                  <c:v>22.2</c:v>
                </c:pt>
                <c:pt idx="554" formatCode="#,##0.0">
                  <c:v>21.3</c:v>
                </c:pt>
                <c:pt idx="555" formatCode="#,##0.0">
                  <c:v>20.3</c:v>
                </c:pt>
                <c:pt idx="556" formatCode="#,##0.0">
                  <c:v>21.1</c:v>
                </c:pt>
                <c:pt idx="557" formatCode="#,##0.0">
                  <c:v>20.2</c:v>
                </c:pt>
                <c:pt idx="558" formatCode="#,##0.0">
                  <c:v>26.7</c:v>
                </c:pt>
                <c:pt idx="559" formatCode="#,##0.0">
                  <c:v>28.9</c:v>
                </c:pt>
                <c:pt idx="560" formatCode="#,##0.0">
                  <c:v>34.299999999999997</c:v>
                </c:pt>
                <c:pt idx="561" formatCode="#,##0.0">
                  <c:v>37.9</c:v>
                </c:pt>
                <c:pt idx="562" formatCode="#,##0.0">
                  <c:v>37.299999999999997</c:v>
                </c:pt>
                <c:pt idx="563" formatCode="#,##0.0">
                  <c:v>35</c:v>
                </c:pt>
                <c:pt idx="564" formatCode="#,##0.0">
                  <c:v>30.3</c:v>
                </c:pt>
                <c:pt idx="565" formatCode="#,##0.0">
                  <c:v>30.1</c:v>
                </c:pt>
                <c:pt idx="566" formatCode="#,##0.0">
                  <c:v>30.4</c:v>
                </c:pt>
                <c:pt idx="567" formatCode="#,##0.0">
                  <c:v>24.7</c:v>
                </c:pt>
                <c:pt idx="568" formatCode="#,##0.0">
                  <c:v>10.5</c:v>
                </c:pt>
                <c:pt idx="569" formatCode="#,##0.0">
                  <c:v>9.8000000000000007</c:v>
                </c:pt>
                <c:pt idx="570" formatCode="#,##0.0">
                  <c:v>14.1</c:v>
                </c:pt>
                <c:pt idx="571" formatCode="#,##0.0">
                  <c:v>11.5</c:v>
                </c:pt>
                <c:pt idx="572" formatCode="#,##0.0">
                  <c:v>13.3</c:v>
                </c:pt>
                <c:pt idx="573" formatCode="#,##0.0">
                  <c:v>22.2</c:v>
                </c:pt>
                <c:pt idx="574" formatCode="#,##0.0">
                  <c:v>22.3</c:v>
                </c:pt>
                <c:pt idx="575" formatCode="#,##0.0">
                  <c:v>22.7</c:v>
                </c:pt>
                <c:pt idx="576" formatCode="#,##0.0">
                  <c:v>21.4</c:v>
                </c:pt>
                <c:pt idx="577" formatCode="#,##0.0">
                  <c:v>21</c:v>
                </c:pt>
                <c:pt idx="578" formatCode="#,##0.0">
                  <c:v>19.100000000000001</c:v>
                </c:pt>
                <c:pt idx="579" formatCode="#,##0.0">
                  <c:v>17.600000000000001</c:v>
                </c:pt>
                <c:pt idx="580" formatCode="#,##0.0">
                  <c:v>17.399999999999999</c:v>
                </c:pt>
                <c:pt idx="581" formatCode="#,##0.0">
                  <c:v>17</c:v>
                </c:pt>
                <c:pt idx="582" formatCode="#,##0.0">
                  <c:v>17.600000000000001</c:v>
                </c:pt>
                <c:pt idx="583" formatCode="#,##0.0">
                  <c:v>17.3</c:v>
                </c:pt>
                <c:pt idx="584" formatCode="#,##0.0">
                  <c:v>18.100000000000001</c:v>
                </c:pt>
                <c:pt idx="585" formatCode="#,##0.0">
                  <c:v>18.3</c:v>
                </c:pt>
                <c:pt idx="586" formatCode="#,##0.0">
                  <c:v>19.899999999999999</c:v>
                </c:pt>
                <c:pt idx="587" formatCode="#,##0.0">
                  <c:v>21.7</c:v>
                </c:pt>
                <c:pt idx="588" formatCode="#,##0.0">
                  <c:v>27.1</c:v>
                </c:pt>
                <c:pt idx="589" formatCode="#,##0.0">
                  <c:v>25</c:v>
                </c:pt>
                <c:pt idx="590" formatCode="#,##0.0">
                  <c:v>26.5</c:v>
                </c:pt>
                <c:pt idx="591" formatCode="#,##0.0">
                  <c:v>27.9</c:v>
                </c:pt>
                <c:pt idx="592" formatCode="#,##0.0">
                  <c:v>26.9</c:v>
                </c:pt>
                <c:pt idx="593" formatCode="#,##0.0">
                  <c:v>27.2</c:v>
                </c:pt>
                <c:pt idx="594" formatCode="#,##0.0">
                  <c:v>26.8</c:v>
                </c:pt>
                <c:pt idx="595" formatCode="#,##0.0">
                  <c:v>30.1</c:v>
                </c:pt>
                <c:pt idx="596" formatCode="#,##0.0">
                  <c:v>30</c:v>
                </c:pt>
                <c:pt idx="597" formatCode="#,##0.0">
                  <c:v>29.3</c:v>
                </c:pt>
                <c:pt idx="598" formatCode="#,##0.0">
                  <c:v>29.2</c:v>
                </c:pt>
                <c:pt idx="599" formatCode="#,##0.0">
                  <c:v>44.5</c:v>
                </c:pt>
                <c:pt idx="600" formatCode="#,##0.0">
                  <c:v>45.5</c:v>
                </c:pt>
                <c:pt idx="601" formatCode="#,##0.0">
                  <c:v>41.5</c:v>
                </c:pt>
                <c:pt idx="602" formatCode="#,##0.0">
                  <c:v>40.200000000000003</c:v>
                </c:pt>
                <c:pt idx="603" formatCode="#,##0.0">
                  <c:v>39.9</c:v>
                </c:pt>
                <c:pt idx="604" formatCode="#,##0.0">
                  <c:v>39.299999999999997</c:v>
                </c:pt>
                <c:pt idx="605" formatCode="#,##0.0">
                  <c:v>39.200000000000003</c:v>
                </c:pt>
                <c:pt idx="606" formatCode="#,##0.0">
                  <c:v>39.6</c:v>
                </c:pt>
                <c:pt idx="607" formatCode="#,##0.0">
                  <c:v>39.4</c:v>
                </c:pt>
                <c:pt idx="608" formatCode="#,##0.0">
                  <c:v>40</c:v>
                </c:pt>
                <c:pt idx="609" formatCode="#,##0.0">
                  <c:v>41.7</c:v>
                </c:pt>
                <c:pt idx="610" formatCode="#,##0.0">
                  <c:v>44.2</c:v>
                </c:pt>
                <c:pt idx="611" formatCode="#,##0.0">
                  <c:v>47.7</c:v>
                </c:pt>
                <c:pt idx="612" formatCode="#,##0.0">
                  <c:v>48</c:v>
                </c:pt>
                <c:pt idx="613" formatCode="#,##0.0">
                  <c:v>46.4</c:v>
                </c:pt>
                <c:pt idx="614" formatCode="#,##0.0">
                  <c:v>49.5</c:v>
                </c:pt>
                <c:pt idx="615" formatCode="#,##0.0">
                  <c:v>48.9</c:v>
                </c:pt>
                <c:pt idx="616" formatCode="#,##0.0">
                  <c:v>45.8</c:v>
                </c:pt>
                <c:pt idx="617" formatCode="#,##0.0">
                  <c:v>45.2</c:v>
                </c:pt>
                <c:pt idx="618" formatCode="#,##0.0">
                  <c:v>49.2</c:v>
                </c:pt>
                <c:pt idx="619" formatCode="#,##0.0">
                  <c:v>50.7</c:v>
                </c:pt>
                <c:pt idx="620" formatCode="#,##0.0">
                  <c:v>48.8</c:v>
                </c:pt>
                <c:pt idx="621" formatCode="#,##0.0">
                  <c:v>52.8</c:v>
                </c:pt>
                <c:pt idx="622" formatCode="#,##0.0">
                  <c:v>51.7</c:v>
                </c:pt>
                <c:pt idx="623" formatCode="#,##0.0">
                  <c:v>47.8</c:v>
                </c:pt>
                <c:pt idx="624" formatCode="#,##0.0">
                  <c:v>48.1</c:v>
                </c:pt>
                <c:pt idx="625" formatCode="#,##0.0">
                  <c:v>44.4</c:v>
                </c:pt>
                <c:pt idx="626" formatCode="#,##0.0">
                  <c:v>41.5</c:v>
                </c:pt>
                <c:pt idx="627" formatCode="#,##0.0">
                  <c:v>41.6</c:v>
                </c:pt>
                <c:pt idx="628" formatCode="#,##0.0">
                  <c:v>39.6</c:v>
                </c:pt>
                <c:pt idx="629" formatCode="#,##0.0">
                  <c:v>39.6</c:v>
                </c:pt>
                <c:pt idx="630" formatCode="#,##0.0">
                  <c:v>39.700000000000003</c:v>
                </c:pt>
                <c:pt idx="631" formatCode="#,##0.0">
                  <c:v>40</c:v>
                </c:pt>
                <c:pt idx="632" formatCode="#,##0.0">
                  <c:v>42.2</c:v>
                </c:pt>
                <c:pt idx="633" formatCode="#,##0.0">
                  <c:v>43.5</c:v>
                </c:pt>
                <c:pt idx="634" formatCode="#,##0.0">
                  <c:v>44.3</c:v>
                </c:pt>
                <c:pt idx="635" formatCode="#,##0.0">
                  <c:v>45.8</c:v>
                </c:pt>
                <c:pt idx="636" formatCode="#,##0.0">
                  <c:v>49.7</c:v>
                </c:pt>
                <c:pt idx="637" formatCode="#,##0.0">
                  <c:v>51.8</c:v>
                </c:pt>
                <c:pt idx="638" formatCode="#,##0.0">
                  <c:v>48.7</c:v>
                </c:pt>
                <c:pt idx="639" formatCode="#,##0.0">
                  <c:v>45.7</c:v>
                </c:pt>
                <c:pt idx="640" formatCode="#,##0.0">
                  <c:v>46.4</c:v>
                </c:pt>
                <c:pt idx="641" formatCode="#,##0.0">
                  <c:v>38.299999999999997</c:v>
                </c:pt>
                <c:pt idx="642" formatCode="#,##0.0">
                  <c:v>42.6</c:v>
                </c:pt>
                <c:pt idx="643" formatCode="#,##0.0">
                  <c:v>42.9</c:v>
                </c:pt>
                <c:pt idx="644" formatCode="#,##0.0">
                  <c:v>43.8</c:v>
                </c:pt>
                <c:pt idx="645" formatCode="#,##0.0">
                  <c:v>43.6</c:v>
                </c:pt>
                <c:pt idx="646" formatCode="#,##0.0">
                  <c:v>45.4</c:v>
                </c:pt>
                <c:pt idx="647" formatCode="#,##0.0">
                  <c:v>43.2</c:v>
                </c:pt>
                <c:pt idx="648" formatCode="#,##0.0">
                  <c:v>42</c:v>
                </c:pt>
                <c:pt idx="649" formatCode="#,##0.0">
                  <c:v>41.6</c:v>
                </c:pt>
                <c:pt idx="650" formatCode="#,##0.0">
                  <c:v>40.799999999999997</c:v>
                </c:pt>
                <c:pt idx="651" formatCode="#,##0.0">
                  <c:v>40.4</c:v>
                </c:pt>
                <c:pt idx="652" formatCode="#,##0.0">
                  <c:v>40.6</c:v>
                </c:pt>
                <c:pt idx="653" formatCode="#,##0.0">
                  <c:v>40.5</c:v>
                </c:pt>
                <c:pt idx="654" formatCode="#,##0.0">
                  <c:v>40.799999999999997</c:v>
                </c:pt>
                <c:pt idx="655" formatCode="#,##0.0">
                  <c:v>40.6</c:v>
                </c:pt>
                <c:pt idx="656" formatCode="#,##0.0">
                  <c:v>41.9</c:v>
                </c:pt>
                <c:pt idx="657" formatCode="#,##0.0">
                  <c:v>42.1</c:v>
                </c:pt>
                <c:pt idx="658" formatCode="#,##0.0">
                  <c:v>42.3</c:v>
                </c:pt>
                <c:pt idx="659" formatCode="#,##0.0">
                  <c:v>43</c:v>
                </c:pt>
                <c:pt idx="660" formatCode="#,##0.0">
                  <c:v>43.2</c:v>
                </c:pt>
                <c:pt idx="661" formatCode="#,##0.0">
                  <c:v>43.4</c:v>
                </c:pt>
                <c:pt idx="662" formatCode="#,##0.0">
                  <c:v>42</c:v>
                </c:pt>
                <c:pt idx="663" formatCode="#,##0.0">
                  <c:v>45.8</c:v>
                </c:pt>
                <c:pt idx="664" formatCode="#,##0.0">
                  <c:v>44.9</c:v>
                </c:pt>
                <c:pt idx="665" formatCode="#,##0.0">
                  <c:v>36.5</c:v>
                </c:pt>
                <c:pt idx="666" formatCode="#,##0.0">
                  <c:v>31</c:v>
                </c:pt>
                <c:pt idx="667" formatCode="#,##0.0">
                  <c:v>34.5</c:v>
                </c:pt>
                <c:pt idx="668" formatCode="#,##0.0">
                  <c:v>46.8</c:v>
                </c:pt>
                <c:pt idx="669" formatCode="#,##0.0">
                  <c:v>48.5</c:v>
                </c:pt>
                <c:pt idx="670" formatCode="#,##0.0">
                  <c:v>47.4</c:v>
                </c:pt>
                <c:pt idx="671" formatCode="#,##0.0">
                  <c:v>47.5</c:v>
                </c:pt>
                <c:pt idx="672" formatCode="#,##0.0">
                  <c:v>46.3</c:v>
                </c:pt>
                <c:pt idx="673" formatCode="#,##0.0">
                  <c:v>45.9</c:v>
                </c:pt>
                <c:pt idx="674" formatCode="#,##0.0">
                  <c:v>45.9</c:v>
                </c:pt>
                <c:pt idx="675" formatCode="#,##0.0">
                  <c:v>45.9</c:v>
                </c:pt>
                <c:pt idx="676" formatCode="#,##0.0">
                  <c:v>46</c:v>
                </c:pt>
                <c:pt idx="677" formatCode="#,##0.0">
                  <c:v>46</c:v>
                </c:pt>
                <c:pt idx="678" formatCode="#,##0.0">
                  <c:v>45.9</c:v>
                </c:pt>
                <c:pt idx="679" formatCode="#,##0.0">
                  <c:v>45.9</c:v>
                </c:pt>
                <c:pt idx="680" formatCode="#,##0.0">
                  <c:v>46.9</c:v>
                </c:pt>
                <c:pt idx="681" formatCode="#,##0.0">
                  <c:v>47</c:v>
                </c:pt>
                <c:pt idx="682" formatCode="#,##0.0">
                  <c:v>46.7</c:v>
                </c:pt>
                <c:pt idx="683" formatCode="#,##0.0">
                  <c:v>47.7</c:v>
                </c:pt>
                <c:pt idx="684" formatCode="#,##0.0">
                  <c:v>47.1</c:v>
                </c:pt>
                <c:pt idx="685" formatCode="#,##0.0">
                  <c:v>40.799999999999997</c:v>
                </c:pt>
                <c:pt idx="686" formatCode="#,##0.0">
                  <c:v>40.299999999999997</c:v>
                </c:pt>
                <c:pt idx="687" formatCode="#,##0.0">
                  <c:v>39.1</c:v>
                </c:pt>
                <c:pt idx="688" formatCode="#,##0.0">
                  <c:v>35.6</c:v>
                </c:pt>
                <c:pt idx="689" formatCode="#,##0.0">
                  <c:v>35.6</c:v>
                </c:pt>
                <c:pt idx="690" formatCode="#,##0.0">
                  <c:v>34.4</c:v>
                </c:pt>
                <c:pt idx="691" formatCode="#,##0.0">
                  <c:v>37.6</c:v>
                </c:pt>
                <c:pt idx="692" formatCode="#,##0.0">
                  <c:v>36.700000000000003</c:v>
                </c:pt>
                <c:pt idx="693" formatCode="#,##0.0">
                  <c:v>36.799999999999997</c:v>
                </c:pt>
                <c:pt idx="694" formatCode="#,##0.0">
                  <c:v>37.299999999999997</c:v>
                </c:pt>
                <c:pt idx="695" formatCode="#,##0.0">
                  <c:v>39.1</c:v>
                </c:pt>
                <c:pt idx="696" formatCode="#,##0.0">
                  <c:v>37.9</c:v>
                </c:pt>
                <c:pt idx="697" formatCode="#,##0.0">
                  <c:v>35.200000000000003</c:v>
                </c:pt>
                <c:pt idx="698" formatCode="#,##0.0">
                  <c:v>34.1</c:v>
                </c:pt>
                <c:pt idx="699" formatCode="#,##0.0">
                  <c:v>33.6</c:v>
                </c:pt>
                <c:pt idx="700" formatCode="#,##0.0">
                  <c:v>33.4</c:v>
                </c:pt>
                <c:pt idx="701" formatCode="#,##0.0">
                  <c:v>33.4</c:v>
                </c:pt>
                <c:pt idx="702" formatCode="#,##0.0">
                  <c:v>33.4</c:v>
                </c:pt>
                <c:pt idx="703" formatCode="#,##0.0">
                  <c:v>33.700000000000003</c:v>
                </c:pt>
                <c:pt idx="704" formatCode="#,##0.0">
                  <c:v>35.200000000000003</c:v>
                </c:pt>
                <c:pt idx="705" formatCode="#,##0.0">
                  <c:v>37</c:v>
                </c:pt>
                <c:pt idx="706" formatCode="#,##0.0">
                  <c:v>36.1</c:v>
                </c:pt>
                <c:pt idx="707" formatCode="#,##0.0">
                  <c:v>38.6</c:v>
                </c:pt>
                <c:pt idx="708" formatCode="#,##0.0">
                  <c:v>38.4</c:v>
                </c:pt>
                <c:pt idx="709" formatCode="#,##0.0">
                  <c:v>38.700000000000003</c:v>
                </c:pt>
                <c:pt idx="710" formatCode="#,##0.0">
                  <c:v>39.6</c:v>
                </c:pt>
                <c:pt idx="711" formatCode="#,##0.0">
                  <c:v>45.7</c:v>
                </c:pt>
                <c:pt idx="712" formatCode="#,##0.0">
                  <c:v>50.7</c:v>
                </c:pt>
                <c:pt idx="713" formatCode="#,##0.0">
                  <c:v>50.1</c:v>
                </c:pt>
                <c:pt idx="714" formatCode="#,##0.0">
                  <c:v>44.4</c:v>
                </c:pt>
                <c:pt idx="715" formatCode="#,##0.0">
                  <c:v>48.6</c:v>
                </c:pt>
                <c:pt idx="716" formatCode="#,##0.0">
                  <c:v>47.3</c:v>
                </c:pt>
                <c:pt idx="717" formatCode="#,##0.0">
                  <c:v>50.7</c:v>
                </c:pt>
                <c:pt idx="718" formatCode="#,##0.0">
                  <c:v>47.5</c:v>
                </c:pt>
                <c:pt idx="719" formatCode="#,##0.0">
                  <c:v>47.1</c:v>
                </c:pt>
                <c:pt idx="720" formatCode="#,##0.0">
                  <c:v>46</c:v>
                </c:pt>
                <c:pt idx="721" formatCode="#,##0.0">
                  <c:v>37.700000000000003</c:v>
                </c:pt>
                <c:pt idx="722" formatCode="#,##0.0">
                  <c:v>27.6</c:v>
                </c:pt>
                <c:pt idx="723" formatCode="#,##0.0">
                  <c:v>22.7</c:v>
                </c:pt>
                <c:pt idx="724" formatCode="#,##0.0">
                  <c:v>21</c:v>
                </c:pt>
                <c:pt idx="725" formatCode="#,##0.0">
                  <c:v>20.8</c:v>
                </c:pt>
                <c:pt idx="726" formatCode="#,##0.0">
                  <c:v>20.9</c:v>
                </c:pt>
                <c:pt idx="727" formatCode="#,##0.0">
                  <c:v>21.8</c:v>
                </c:pt>
                <c:pt idx="728" formatCode="#,##0.0">
                  <c:v>25.2</c:v>
                </c:pt>
                <c:pt idx="729" formatCode="#,##0.0">
                  <c:v>26.5</c:v>
                </c:pt>
                <c:pt idx="730" formatCode="#,##0.0">
                  <c:v>29.5</c:v>
                </c:pt>
                <c:pt idx="731" formatCode="#,##0.0">
                  <c:v>32.4</c:v>
                </c:pt>
                <c:pt idx="732" formatCode="#,##0.0">
                  <c:v>42.7</c:v>
                </c:pt>
                <c:pt idx="733" formatCode="#,##0.0">
                  <c:v>37.9</c:v>
                </c:pt>
                <c:pt idx="734" formatCode="#,##0.0">
                  <c:v>43.3</c:v>
                </c:pt>
                <c:pt idx="735" formatCode="#,##0.0">
                  <c:v>44.5</c:v>
                </c:pt>
                <c:pt idx="736" formatCode="#,##0.0">
                  <c:v>43.2</c:v>
                </c:pt>
                <c:pt idx="737" formatCode="#,##0.0">
                  <c:v>38.5</c:v>
                </c:pt>
                <c:pt idx="738" formatCode="#,##0.0">
                  <c:v>43.8</c:v>
                </c:pt>
                <c:pt idx="739" formatCode="#,##0.0">
                  <c:v>39</c:v>
                </c:pt>
                <c:pt idx="740" formatCode="#,##0.0">
                  <c:v>30.4</c:v>
                </c:pt>
                <c:pt idx="741" formatCode="#,##0.0">
                  <c:v>30.1</c:v>
                </c:pt>
                <c:pt idx="742" formatCode="#,##0.0">
                  <c:v>28.8</c:v>
                </c:pt>
                <c:pt idx="743" formatCode="#,##0.0">
                  <c:v>25.9</c:v>
                </c:pt>
                <c:pt idx="744" formatCode="#,##0.0">
                  <c:v>26.6</c:v>
                </c:pt>
                <c:pt idx="745" formatCode="#,##0.0">
                  <c:v>31.4</c:v>
                </c:pt>
              </c:numCache>
            </c:numRef>
          </c:yVal>
          <c:smooth val="1"/>
          <c:extLst>
            <c:ext xmlns:c16="http://schemas.microsoft.com/office/drawing/2014/chart" uri="{C3380CC4-5D6E-409C-BE32-E72D297353CC}">
              <c16:uniqueId val="{00000000-81CB-4ABA-9034-49ADCDE3F2E6}"/>
            </c:ext>
          </c:extLst>
        </c:ser>
        <c:dLbls>
          <c:showLegendKey val="0"/>
          <c:showVal val="0"/>
          <c:showCatName val="0"/>
          <c:showSerName val="0"/>
          <c:showPercent val="0"/>
          <c:showBubbleSize val="0"/>
        </c:dLbls>
        <c:axId val="504642656"/>
        <c:axId val="504637408"/>
      </c:scatterChart>
      <c:valAx>
        <c:axId val="504642656"/>
        <c:scaling>
          <c:orientation val="minMax"/>
        </c:scaling>
        <c:delete val="1"/>
        <c:axPos val="b"/>
        <c:majorGridlines>
          <c:spPr>
            <a:ln w="9525" cap="flat" cmpd="sng" algn="ctr">
              <a:solidFill>
                <a:schemeClr val="tx1">
                  <a:lumMod val="15000"/>
                  <a:lumOff val="85000"/>
                </a:schemeClr>
              </a:solidFill>
              <a:round/>
            </a:ln>
            <a:effectLst/>
          </c:spPr>
        </c:majorGridlines>
        <c:numFmt formatCode="mm/dd/yyyy" sourceLinked="1"/>
        <c:majorTickMark val="none"/>
        <c:minorTickMark val="none"/>
        <c:tickLblPos val="nextTo"/>
        <c:crossAx val="504637408"/>
        <c:crosses val="autoZero"/>
        <c:crossBetween val="midCat"/>
      </c:valAx>
      <c:valAx>
        <c:axId val="50463740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64265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January 23</a:t>
            </a:r>
            <a:r>
              <a:rPr lang="en-US" baseline="0" dirty="0"/>
              <a:t> Minimum Flow by Hour</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spPr>
            <a:ln w="19050" cap="rnd">
              <a:solidFill>
                <a:schemeClr val="accent2"/>
              </a:solidFill>
              <a:round/>
            </a:ln>
            <a:effectLst/>
          </c:spPr>
          <c:marker>
            <c:symbol val="circle"/>
            <c:size val="5"/>
            <c:spPr>
              <a:solidFill>
                <a:schemeClr val="accent2"/>
              </a:solidFill>
              <a:ln w="9525">
                <a:solidFill>
                  <a:schemeClr val="accent2"/>
                </a:solidFill>
              </a:ln>
              <a:effectLst/>
            </c:spPr>
          </c:marker>
          <c:xVal>
            <c:strRef>
              <c:f>'Jan 2023'!$A$1:$A$749</c:f>
              <c:strCache>
                <c:ptCount val="749"/>
                <c:pt idx="0">
                  <c:v>Analog Data Spreadsheet 
 Lady Creek Water District (OR) - Lady Creek 
 January 2023</c:v>
                </c:pt>
                <c:pt idx="3">
                  <c:v>Date/Time</c:v>
                </c:pt>
                <c:pt idx="5">
                  <c:v>01/01/2023 00:00:00</c:v>
                </c:pt>
                <c:pt idx="6">
                  <c:v>01/01/2023 01:00:00</c:v>
                </c:pt>
                <c:pt idx="7">
                  <c:v>01/01/2023 02:00:00</c:v>
                </c:pt>
                <c:pt idx="8">
                  <c:v>01/01/2023 03:00:00</c:v>
                </c:pt>
                <c:pt idx="9">
                  <c:v>01/01/2023 04:00:00</c:v>
                </c:pt>
                <c:pt idx="10">
                  <c:v>01/01/2023 05:00:00</c:v>
                </c:pt>
                <c:pt idx="11">
                  <c:v>01/01/2023 06:00:00</c:v>
                </c:pt>
                <c:pt idx="12">
                  <c:v>01/01/2023 07:00:00</c:v>
                </c:pt>
                <c:pt idx="13">
                  <c:v>01/01/2023 08:00:00</c:v>
                </c:pt>
                <c:pt idx="14">
                  <c:v>01/01/2023 09:00:00</c:v>
                </c:pt>
                <c:pt idx="15">
                  <c:v>01/01/2023 10:00:00</c:v>
                </c:pt>
                <c:pt idx="16">
                  <c:v>01/01/2023 11:00:00</c:v>
                </c:pt>
                <c:pt idx="17">
                  <c:v>01/01/2023 12:00:00</c:v>
                </c:pt>
                <c:pt idx="18">
                  <c:v>01/01/2023 13:00:00</c:v>
                </c:pt>
                <c:pt idx="19">
                  <c:v>01/01/2023 14:00:00</c:v>
                </c:pt>
                <c:pt idx="20">
                  <c:v>01/01/2023 15:00:00</c:v>
                </c:pt>
                <c:pt idx="21">
                  <c:v>01/01/2023 16:00:00</c:v>
                </c:pt>
                <c:pt idx="22">
                  <c:v>01/01/2023 17:00:00</c:v>
                </c:pt>
                <c:pt idx="23">
                  <c:v>01/01/2023 18:00:00</c:v>
                </c:pt>
                <c:pt idx="24">
                  <c:v>01/01/2023 19:00:00</c:v>
                </c:pt>
                <c:pt idx="25">
                  <c:v>01/01/2023 20:00:00</c:v>
                </c:pt>
                <c:pt idx="26">
                  <c:v>01/01/2023 21:00:00</c:v>
                </c:pt>
                <c:pt idx="27">
                  <c:v>01/01/2023 22:00:00</c:v>
                </c:pt>
                <c:pt idx="28">
                  <c:v>01/01/2023 23:00:00</c:v>
                </c:pt>
                <c:pt idx="29">
                  <c:v>01/02/2023 00:00:00</c:v>
                </c:pt>
                <c:pt idx="30">
                  <c:v>01/02/2023 01:00:00</c:v>
                </c:pt>
                <c:pt idx="31">
                  <c:v>01/02/2023 02:00:00</c:v>
                </c:pt>
                <c:pt idx="32">
                  <c:v>01/02/2023 03:00:00</c:v>
                </c:pt>
                <c:pt idx="33">
                  <c:v>01/02/2023 04:00:00</c:v>
                </c:pt>
                <c:pt idx="34">
                  <c:v>01/02/2023 05:00:00</c:v>
                </c:pt>
                <c:pt idx="35">
                  <c:v>01/02/2023 06:00:00</c:v>
                </c:pt>
                <c:pt idx="36">
                  <c:v>01/02/2023 07:00:00</c:v>
                </c:pt>
                <c:pt idx="37">
                  <c:v>01/02/2023 08:00:00</c:v>
                </c:pt>
                <c:pt idx="38">
                  <c:v>01/02/2023 09:00:00</c:v>
                </c:pt>
                <c:pt idx="39">
                  <c:v>01/02/2023 10:00:00</c:v>
                </c:pt>
                <c:pt idx="40">
                  <c:v>01/02/2023 11:00:00</c:v>
                </c:pt>
                <c:pt idx="41">
                  <c:v>01/02/2023 12:00:00</c:v>
                </c:pt>
                <c:pt idx="42">
                  <c:v>01/02/2023 13:00:00</c:v>
                </c:pt>
                <c:pt idx="43">
                  <c:v>01/02/2023 14:00:00</c:v>
                </c:pt>
                <c:pt idx="44">
                  <c:v>01/02/2023 15:00:00</c:v>
                </c:pt>
                <c:pt idx="45">
                  <c:v>01/02/2023 16:00:00</c:v>
                </c:pt>
                <c:pt idx="46">
                  <c:v>01/02/2023 17:00:00</c:v>
                </c:pt>
                <c:pt idx="47">
                  <c:v>01/02/2023 18:00:00</c:v>
                </c:pt>
                <c:pt idx="48">
                  <c:v>01/02/2023 19:00:00</c:v>
                </c:pt>
                <c:pt idx="49">
                  <c:v>01/02/2023 20:00:00</c:v>
                </c:pt>
                <c:pt idx="50">
                  <c:v>01/02/2023 21:00:00</c:v>
                </c:pt>
                <c:pt idx="51">
                  <c:v>01/02/2023 22:00:00</c:v>
                </c:pt>
                <c:pt idx="52">
                  <c:v>01/02/2023 23:00:00</c:v>
                </c:pt>
                <c:pt idx="53">
                  <c:v>01/03/2023 00:00:00</c:v>
                </c:pt>
                <c:pt idx="54">
                  <c:v>01/03/2023 01:00:00</c:v>
                </c:pt>
                <c:pt idx="55">
                  <c:v>01/03/2023 02:00:00</c:v>
                </c:pt>
                <c:pt idx="56">
                  <c:v>01/03/2023 03:00:00</c:v>
                </c:pt>
                <c:pt idx="57">
                  <c:v>01/03/2023 04:00:00</c:v>
                </c:pt>
                <c:pt idx="58">
                  <c:v>01/03/2023 05:00:00</c:v>
                </c:pt>
                <c:pt idx="59">
                  <c:v>01/03/2023 06:00:00</c:v>
                </c:pt>
                <c:pt idx="60">
                  <c:v>01/03/2023 07:00:00</c:v>
                </c:pt>
                <c:pt idx="61">
                  <c:v>01/03/2023 08:00:00</c:v>
                </c:pt>
                <c:pt idx="62">
                  <c:v>01/03/2023 09:00:00</c:v>
                </c:pt>
                <c:pt idx="63">
                  <c:v>01/03/2023 10:00:00</c:v>
                </c:pt>
                <c:pt idx="64">
                  <c:v>01/03/2023 11:00:00</c:v>
                </c:pt>
                <c:pt idx="65">
                  <c:v>01/03/2023 12:00:00</c:v>
                </c:pt>
                <c:pt idx="66">
                  <c:v>01/03/2023 13:00:00</c:v>
                </c:pt>
                <c:pt idx="67">
                  <c:v>01/03/2023 14:00:00</c:v>
                </c:pt>
                <c:pt idx="68">
                  <c:v>01/03/2023 15:00:00</c:v>
                </c:pt>
                <c:pt idx="69">
                  <c:v>01/03/2023 16:00:00</c:v>
                </c:pt>
                <c:pt idx="70">
                  <c:v>01/03/2023 17:00:00</c:v>
                </c:pt>
                <c:pt idx="71">
                  <c:v>01/03/2023 18:00:00</c:v>
                </c:pt>
                <c:pt idx="72">
                  <c:v>01/03/2023 19:00:00</c:v>
                </c:pt>
                <c:pt idx="73">
                  <c:v>01/03/2023 20:00:00</c:v>
                </c:pt>
                <c:pt idx="74">
                  <c:v>01/03/2023 21:00:00</c:v>
                </c:pt>
                <c:pt idx="75">
                  <c:v>01/03/2023 22:00:00</c:v>
                </c:pt>
                <c:pt idx="76">
                  <c:v>01/03/2023 23:00:00</c:v>
                </c:pt>
                <c:pt idx="77">
                  <c:v>01/04/2023 00:00:00</c:v>
                </c:pt>
                <c:pt idx="78">
                  <c:v>01/04/2023 01:00:00</c:v>
                </c:pt>
                <c:pt idx="79">
                  <c:v>01/04/2023 02:00:00</c:v>
                </c:pt>
                <c:pt idx="80">
                  <c:v>01/04/2023 03:00:00</c:v>
                </c:pt>
                <c:pt idx="81">
                  <c:v>01/04/2023 04:00:00</c:v>
                </c:pt>
                <c:pt idx="82">
                  <c:v>01/04/2023 05:00:00</c:v>
                </c:pt>
                <c:pt idx="83">
                  <c:v>01/04/2023 06:00:00</c:v>
                </c:pt>
                <c:pt idx="84">
                  <c:v>01/04/2023 07:00:00</c:v>
                </c:pt>
                <c:pt idx="85">
                  <c:v>01/04/2023 08:00:00</c:v>
                </c:pt>
                <c:pt idx="86">
                  <c:v>01/04/2023 09:00:00</c:v>
                </c:pt>
                <c:pt idx="87">
                  <c:v>01/04/2023 10:00:00</c:v>
                </c:pt>
                <c:pt idx="88">
                  <c:v>01/04/2023 11:00:00</c:v>
                </c:pt>
                <c:pt idx="89">
                  <c:v>01/04/2023 12:00:00</c:v>
                </c:pt>
                <c:pt idx="90">
                  <c:v>01/04/2023 13:00:00</c:v>
                </c:pt>
                <c:pt idx="91">
                  <c:v>01/04/2023 14:00:00</c:v>
                </c:pt>
                <c:pt idx="92">
                  <c:v>01/04/2023 15:00:00</c:v>
                </c:pt>
                <c:pt idx="93">
                  <c:v>01/04/2023 16:00:00</c:v>
                </c:pt>
                <c:pt idx="94">
                  <c:v>01/04/2023 17:00:00</c:v>
                </c:pt>
                <c:pt idx="95">
                  <c:v>01/04/2023 18:00:00</c:v>
                </c:pt>
                <c:pt idx="96">
                  <c:v>01/04/2023 19:00:00</c:v>
                </c:pt>
                <c:pt idx="97">
                  <c:v>01/04/2023 20:00:00</c:v>
                </c:pt>
                <c:pt idx="98">
                  <c:v>01/04/2023 21:00:00</c:v>
                </c:pt>
                <c:pt idx="99">
                  <c:v>01/04/2023 22:00:00</c:v>
                </c:pt>
                <c:pt idx="100">
                  <c:v>01/04/2023 23:00:00</c:v>
                </c:pt>
                <c:pt idx="101">
                  <c:v>01/05/2023 00:00:00</c:v>
                </c:pt>
                <c:pt idx="102">
                  <c:v>01/05/2023 01:00:00</c:v>
                </c:pt>
                <c:pt idx="103">
                  <c:v>01/05/2023 02:00:00</c:v>
                </c:pt>
                <c:pt idx="104">
                  <c:v>01/05/2023 03:00:00</c:v>
                </c:pt>
                <c:pt idx="105">
                  <c:v>01/05/2023 04:00:00</c:v>
                </c:pt>
                <c:pt idx="106">
                  <c:v>01/05/2023 05:00:00</c:v>
                </c:pt>
                <c:pt idx="107">
                  <c:v>01/05/2023 06:00:00</c:v>
                </c:pt>
                <c:pt idx="108">
                  <c:v>01/05/2023 07:00:00</c:v>
                </c:pt>
                <c:pt idx="109">
                  <c:v>01/05/2023 08:00:00</c:v>
                </c:pt>
                <c:pt idx="110">
                  <c:v>01/05/2023 09:00:00</c:v>
                </c:pt>
                <c:pt idx="111">
                  <c:v>01/05/2023 10:00:00</c:v>
                </c:pt>
                <c:pt idx="112">
                  <c:v>01/05/2023 11:00:00</c:v>
                </c:pt>
                <c:pt idx="113">
                  <c:v>01/05/2023 12:00:00</c:v>
                </c:pt>
                <c:pt idx="114">
                  <c:v>01/05/2023 13:00:00</c:v>
                </c:pt>
                <c:pt idx="115">
                  <c:v>01/05/2023 14:00:00</c:v>
                </c:pt>
                <c:pt idx="116">
                  <c:v>01/05/2023 15:00:00</c:v>
                </c:pt>
                <c:pt idx="117">
                  <c:v>01/05/2023 16:00:00</c:v>
                </c:pt>
                <c:pt idx="118">
                  <c:v>01/05/2023 17:00:00</c:v>
                </c:pt>
                <c:pt idx="119">
                  <c:v>01/05/2023 18:00:00</c:v>
                </c:pt>
                <c:pt idx="120">
                  <c:v>01/05/2023 19:00:00</c:v>
                </c:pt>
                <c:pt idx="121">
                  <c:v>01/05/2023 20:00:00</c:v>
                </c:pt>
                <c:pt idx="122">
                  <c:v>01/05/2023 21:00:00</c:v>
                </c:pt>
                <c:pt idx="123">
                  <c:v>01/05/2023 22:00:00</c:v>
                </c:pt>
                <c:pt idx="124">
                  <c:v>01/05/2023 23:00:00</c:v>
                </c:pt>
                <c:pt idx="125">
                  <c:v>01/06/2023 00:00:00</c:v>
                </c:pt>
                <c:pt idx="126">
                  <c:v>01/06/2023 01:00:00</c:v>
                </c:pt>
                <c:pt idx="127">
                  <c:v>01/06/2023 02:00:00</c:v>
                </c:pt>
                <c:pt idx="128">
                  <c:v>01/06/2023 03:00:00</c:v>
                </c:pt>
                <c:pt idx="129">
                  <c:v>01/06/2023 04:00:00</c:v>
                </c:pt>
                <c:pt idx="130">
                  <c:v>01/06/2023 05:00:00</c:v>
                </c:pt>
                <c:pt idx="131">
                  <c:v>01/06/2023 06:00:00</c:v>
                </c:pt>
                <c:pt idx="132">
                  <c:v>01/06/2023 07:00:00</c:v>
                </c:pt>
                <c:pt idx="133">
                  <c:v>01/06/2023 08:00:00</c:v>
                </c:pt>
                <c:pt idx="134">
                  <c:v>01/06/2023 09:00:00</c:v>
                </c:pt>
                <c:pt idx="135">
                  <c:v>01/06/2023 10:00:00</c:v>
                </c:pt>
                <c:pt idx="136">
                  <c:v>01/06/2023 11:00:00</c:v>
                </c:pt>
                <c:pt idx="137">
                  <c:v>01/06/2023 12:00:00</c:v>
                </c:pt>
                <c:pt idx="138">
                  <c:v>01/06/2023 13:00:00</c:v>
                </c:pt>
                <c:pt idx="139">
                  <c:v>01/06/2023 14:00:00</c:v>
                </c:pt>
                <c:pt idx="140">
                  <c:v>01/06/2023 15:00:00</c:v>
                </c:pt>
                <c:pt idx="141">
                  <c:v>01/06/2023 16:00:00</c:v>
                </c:pt>
                <c:pt idx="142">
                  <c:v>01/06/2023 17:00:00</c:v>
                </c:pt>
                <c:pt idx="143">
                  <c:v>01/06/2023 18:00:00</c:v>
                </c:pt>
                <c:pt idx="144">
                  <c:v>01/06/2023 19:00:00</c:v>
                </c:pt>
                <c:pt idx="145">
                  <c:v>01/06/2023 20:00:00</c:v>
                </c:pt>
                <c:pt idx="146">
                  <c:v>01/06/2023 21:00:00</c:v>
                </c:pt>
                <c:pt idx="147">
                  <c:v>01/06/2023 22:00:00</c:v>
                </c:pt>
                <c:pt idx="148">
                  <c:v>01/06/2023 23:00:00</c:v>
                </c:pt>
                <c:pt idx="149">
                  <c:v>01/07/2023 00:00:00</c:v>
                </c:pt>
                <c:pt idx="150">
                  <c:v>01/07/2023 01:00:00</c:v>
                </c:pt>
                <c:pt idx="151">
                  <c:v>01/07/2023 02:00:00</c:v>
                </c:pt>
                <c:pt idx="152">
                  <c:v>01/07/2023 03:00:00</c:v>
                </c:pt>
                <c:pt idx="153">
                  <c:v>01/07/2023 04:00:00</c:v>
                </c:pt>
                <c:pt idx="154">
                  <c:v>01/07/2023 05:00:00</c:v>
                </c:pt>
                <c:pt idx="155">
                  <c:v>01/07/2023 06:00:00</c:v>
                </c:pt>
                <c:pt idx="156">
                  <c:v>01/07/2023 07:00:00</c:v>
                </c:pt>
                <c:pt idx="157">
                  <c:v>01/07/2023 08:00:00</c:v>
                </c:pt>
                <c:pt idx="158">
                  <c:v>01/07/2023 09:00:00</c:v>
                </c:pt>
                <c:pt idx="159">
                  <c:v>01/07/2023 10:00:00</c:v>
                </c:pt>
                <c:pt idx="160">
                  <c:v>01/07/2023 11:00:00</c:v>
                </c:pt>
                <c:pt idx="161">
                  <c:v>01/07/2023 12:00:00</c:v>
                </c:pt>
                <c:pt idx="162">
                  <c:v>01/07/2023 13:00:00</c:v>
                </c:pt>
                <c:pt idx="163">
                  <c:v>01/07/2023 14:00:00</c:v>
                </c:pt>
                <c:pt idx="164">
                  <c:v>01/07/2023 15:00:00</c:v>
                </c:pt>
                <c:pt idx="165">
                  <c:v>01/07/2023 16:00:00</c:v>
                </c:pt>
                <c:pt idx="166">
                  <c:v>01/07/2023 17:00:00</c:v>
                </c:pt>
                <c:pt idx="167">
                  <c:v>01/07/2023 18:00:00</c:v>
                </c:pt>
                <c:pt idx="168">
                  <c:v>01/07/2023 19:00:00</c:v>
                </c:pt>
                <c:pt idx="169">
                  <c:v>01/07/2023 20:00:00</c:v>
                </c:pt>
                <c:pt idx="170">
                  <c:v>01/07/2023 21:00:00</c:v>
                </c:pt>
                <c:pt idx="171">
                  <c:v>01/07/2023 22:00:00</c:v>
                </c:pt>
                <c:pt idx="172">
                  <c:v>01/07/2023 23:00:00</c:v>
                </c:pt>
                <c:pt idx="173">
                  <c:v>01/08/2023 00:00:00</c:v>
                </c:pt>
                <c:pt idx="174">
                  <c:v>01/08/2023 01:00:00</c:v>
                </c:pt>
                <c:pt idx="175">
                  <c:v>01/08/2023 02:00:00</c:v>
                </c:pt>
                <c:pt idx="176">
                  <c:v>01/08/2023 03:00:00</c:v>
                </c:pt>
                <c:pt idx="177">
                  <c:v>01/08/2023 04:00:00</c:v>
                </c:pt>
                <c:pt idx="178">
                  <c:v>01/08/2023 05:00:00</c:v>
                </c:pt>
                <c:pt idx="179">
                  <c:v>01/08/2023 06:00:00</c:v>
                </c:pt>
                <c:pt idx="180">
                  <c:v>01/08/2023 07:00:00</c:v>
                </c:pt>
                <c:pt idx="181">
                  <c:v>01/08/2023 08:00:00</c:v>
                </c:pt>
                <c:pt idx="182">
                  <c:v>01/08/2023 09:00:00</c:v>
                </c:pt>
                <c:pt idx="183">
                  <c:v>01/08/2023 10:00:00</c:v>
                </c:pt>
                <c:pt idx="184">
                  <c:v>01/08/2023 11:00:00</c:v>
                </c:pt>
                <c:pt idx="185">
                  <c:v>01/08/2023 12:00:00</c:v>
                </c:pt>
                <c:pt idx="186">
                  <c:v>01/08/2023 13:00:00</c:v>
                </c:pt>
                <c:pt idx="187">
                  <c:v>01/08/2023 14:00:00</c:v>
                </c:pt>
                <c:pt idx="188">
                  <c:v>01/08/2023 15:00:00</c:v>
                </c:pt>
                <c:pt idx="189">
                  <c:v>01/08/2023 16:00:00</c:v>
                </c:pt>
                <c:pt idx="190">
                  <c:v>01/08/2023 17:00:00</c:v>
                </c:pt>
                <c:pt idx="191">
                  <c:v>01/08/2023 18:00:00</c:v>
                </c:pt>
                <c:pt idx="192">
                  <c:v>01/08/2023 19:00:00</c:v>
                </c:pt>
                <c:pt idx="193">
                  <c:v>01/08/2023 20:00:00</c:v>
                </c:pt>
                <c:pt idx="194">
                  <c:v>01/08/2023 21:00:00</c:v>
                </c:pt>
                <c:pt idx="195">
                  <c:v>01/08/2023 22:00:00</c:v>
                </c:pt>
                <c:pt idx="196">
                  <c:v>01/08/2023 23:00:00</c:v>
                </c:pt>
                <c:pt idx="197">
                  <c:v>01/09/2023 00:00:00</c:v>
                </c:pt>
                <c:pt idx="198">
                  <c:v>01/09/2023 01:00:00</c:v>
                </c:pt>
                <c:pt idx="199">
                  <c:v>01/09/2023 02:00:00</c:v>
                </c:pt>
                <c:pt idx="200">
                  <c:v>01/09/2023 03:00:00</c:v>
                </c:pt>
                <c:pt idx="201">
                  <c:v>01/09/2023 04:00:00</c:v>
                </c:pt>
                <c:pt idx="202">
                  <c:v>01/09/2023 05:00:00</c:v>
                </c:pt>
                <c:pt idx="203">
                  <c:v>01/09/2023 06:00:00</c:v>
                </c:pt>
                <c:pt idx="204">
                  <c:v>01/09/2023 07:00:00</c:v>
                </c:pt>
                <c:pt idx="205">
                  <c:v>01/09/2023 08:00:00</c:v>
                </c:pt>
                <c:pt idx="206">
                  <c:v>01/09/2023 09:00:00</c:v>
                </c:pt>
                <c:pt idx="207">
                  <c:v>01/09/2023 10:00:00</c:v>
                </c:pt>
                <c:pt idx="208">
                  <c:v>01/09/2023 11:00:00</c:v>
                </c:pt>
                <c:pt idx="209">
                  <c:v>01/09/2023 12:00:00</c:v>
                </c:pt>
                <c:pt idx="210">
                  <c:v>01/09/2023 13:00:00</c:v>
                </c:pt>
                <c:pt idx="211">
                  <c:v>01/09/2023 14:00:00</c:v>
                </c:pt>
                <c:pt idx="212">
                  <c:v>01/09/2023 15:00:00</c:v>
                </c:pt>
                <c:pt idx="213">
                  <c:v>01/09/2023 16:00:00</c:v>
                </c:pt>
                <c:pt idx="214">
                  <c:v>01/09/2023 17:00:00</c:v>
                </c:pt>
                <c:pt idx="215">
                  <c:v>01/09/2023 18:00:00</c:v>
                </c:pt>
                <c:pt idx="216">
                  <c:v>01/09/2023 19:00:00</c:v>
                </c:pt>
                <c:pt idx="217">
                  <c:v>01/09/2023 20:00:00</c:v>
                </c:pt>
                <c:pt idx="218">
                  <c:v>01/09/2023 21:00:00</c:v>
                </c:pt>
                <c:pt idx="219">
                  <c:v>01/09/2023 22:00:00</c:v>
                </c:pt>
                <c:pt idx="220">
                  <c:v>01/09/2023 23:00:00</c:v>
                </c:pt>
                <c:pt idx="221">
                  <c:v>01/10/2023 00:00:00</c:v>
                </c:pt>
                <c:pt idx="222">
                  <c:v>01/10/2023 01:00:00</c:v>
                </c:pt>
                <c:pt idx="223">
                  <c:v>01/10/2023 02:00:00</c:v>
                </c:pt>
                <c:pt idx="224">
                  <c:v>01/10/2023 03:00:00</c:v>
                </c:pt>
                <c:pt idx="225">
                  <c:v>01/10/2023 04:00:00</c:v>
                </c:pt>
                <c:pt idx="226">
                  <c:v>01/10/2023 05:00:00</c:v>
                </c:pt>
                <c:pt idx="227">
                  <c:v>01/10/2023 06:00:00</c:v>
                </c:pt>
                <c:pt idx="228">
                  <c:v>01/10/2023 07:00:00</c:v>
                </c:pt>
                <c:pt idx="229">
                  <c:v>01/10/2023 08:00:00</c:v>
                </c:pt>
                <c:pt idx="230">
                  <c:v>01/10/2023 09:00:00</c:v>
                </c:pt>
                <c:pt idx="231">
                  <c:v>01/10/2023 10:00:00</c:v>
                </c:pt>
                <c:pt idx="232">
                  <c:v>01/10/2023 11:00:00</c:v>
                </c:pt>
                <c:pt idx="233">
                  <c:v>01/10/2023 12:00:00</c:v>
                </c:pt>
                <c:pt idx="234">
                  <c:v>01/10/2023 13:00:00</c:v>
                </c:pt>
                <c:pt idx="235">
                  <c:v>01/10/2023 14:00:00</c:v>
                </c:pt>
                <c:pt idx="236">
                  <c:v>01/10/2023 15:00:00</c:v>
                </c:pt>
                <c:pt idx="237">
                  <c:v>01/10/2023 16:00:00</c:v>
                </c:pt>
                <c:pt idx="238">
                  <c:v>01/10/2023 17:00:00</c:v>
                </c:pt>
                <c:pt idx="239">
                  <c:v>01/10/2023 18:00:00</c:v>
                </c:pt>
                <c:pt idx="240">
                  <c:v>01/10/2023 19:00:00</c:v>
                </c:pt>
                <c:pt idx="241">
                  <c:v>01/10/2023 20:00:00</c:v>
                </c:pt>
                <c:pt idx="242">
                  <c:v>01/10/2023 21:00:00</c:v>
                </c:pt>
                <c:pt idx="243">
                  <c:v>01/10/2023 22:00:00</c:v>
                </c:pt>
                <c:pt idx="244">
                  <c:v>01/10/2023 23:00:00</c:v>
                </c:pt>
                <c:pt idx="245">
                  <c:v>01/11/2023 00:00:00</c:v>
                </c:pt>
                <c:pt idx="246">
                  <c:v>01/11/2023 01:00:00</c:v>
                </c:pt>
                <c:pt idx="247">
                  <c:v>01/11/2023 02:00:00</c:v>
                </c:pt>
                <c:pt idx="248">
                  <c:v>01/11/2023 03:00:00</c:v>
                </c:pt>
                <c:pt idx="249">
                  <c:v>01/11/2023 04:00:00</c:v>
                </c:pt>
                <c:pt idx="250">
                  <c:v>01/11/2023 05:00:00</c:v>
                </c:pt>
                <c:pt idx="251">
                  <c:v>01/11/2023 06:00:00</c:v>
                </c:pt>
                <c:pt idx="252">
                  <c:v>01/11/2023 07:00:00</c:v>
                </c:pt>
                <c:pt idx="253">
                  <c:v>01/11/2023 08:00:00</c:v>
                </c:pt>
                <c:pt idx="254">
                  <c:v>01/11/2023 09:00:00</c:v>
                </c:pt>
                <c:pt idx="255">
                  <c:v>01/11/2023 10:00:00</c:v>
                </c:pt>
                <c:pt idx="256">
                  <c:v>01/11/2023 11:00:00</c:v>
                </c:pt>
                <c:pt idx="257">
                  <c:v>01/11/2023 12:00:00</c:v>
                </c:pt>
                <c:pt idx="258">
                  <c:v>01/11/2023 13:00:00</c:v>
                </c:pt>
                <c:pt idx="259">
                  <c:v>01/11/2023 14:00:00</c:v>
                </c:pt>
                <c:pt idx="260">
                  <c:v>01/11/2023 15:00:00</c:v>
                </c:pt>
                <c:pt idx="261">
                  <c:v>01/11/2023 16:00:00</c:v>
                </c:pt>
                <c:pt idx="262">
                  <c:v>01/11/2023 17:00:00</c:v>
                </c:pt>
                <c:pt idx="263">
                  <c:v>01/11/2023 18:00:00</c:v>
                </c:pt>
                <c:pt idx="264">
                  <c:v>01/11/2023 19:00:00</c:v>
                </c:pt>
                <c:pt idx="265">
                  <c:v>01/11/2023 20:00:00</c:v>
                </c:pt>
                <c:pt idx="266">
                  <c:v>01/11/2023 21:00:00</c:v>
                </c:pt>
                <c:pt idx="267">
                  <c:v>01/11/2023 22:00:00</c:v>
                </c:pt>
                <c:pt idx="268">
                  <c:v>01/11/2023 23:00:00</c:v>
                </c:pt>
                <c:pt idx="269">
                  <c:v>01/12/2023 00:00:00</c:v>
                </c:pt>
                <c:pt idx="270">
                  <c:v>01/12/2023 01:00:00</c:v>
                </c:pt>
                <c:pt idx="271">
                  <c:v>01/12/2023 02:00:00</c:v>
                </c:pt>
                <c:pt idx="272">
                  <c:v>01/12/2023 03:00:00</c:v>
                </c:pt>
                <c:pt idx="273">
                  <c:v>01/12/2023 04:00:00</c:v>
                </c:pt>
                <c:pt idx="274">
                  <c:v>01/12/2023 05:00:00</c:v>
                </c:pt>
                <c:pt idx="275">
                  <c:v>01/12/2023 06:00:00</c:v>
                </c:pt>
                <c:pt idx="276">
                  <c:v>01/12/2023 07:00:00</c:v>
                </c:pt>
                <c:pt idx="277">
                  <c:v>01/12/2023 08:00:00</c:v>
                </c:pt>
                <c:pt idx="278">
                  <c:v>01/12/2023 09:00:00</c:v>
                </c:pt>
                <c:pt idx="279">
                  <c:v>01/12/2023 10:00:00</c:v>
                </c:pt>
                <c:pt idx="280">
                  <c:v>01/12/2023 11:00:00</c:v>
                </c:pt>
                <c:pt idx="281">
                  <c:v>01/12/2023 12:00:00</c:v>
                </c:pt>
                <c:pt idx="282">
                  <c:v>01/12/2023 13:00:00</c:v>
                </c:pt>
                <c:pt idx="283">
                  <c:v>01/12/2023 14:00:00</c:v>
                </c:pt>
                <c:pt idx="284">
                  <c:v>01/12/2023 15:00:00</c:v>
                </c:pt>
                <c:pt idx="285">
                  <c:v>01/12/2023 16:00:00</c:v>
                </c:pt>
                <c:pt idx="286">
                  <c:v>01/12/2023 17:00:00</c:v>
                </c:pt>
                <c:pt idx="287">
                  <c:v>01/12/2023 18:00:00</c:v>
                </c:pt>
                <c:pt idx="288">
                  <c:v>01/12/2023 19:00:00</c:v>
                </c:pt>
                <c:pt idx="289">
                  <c:v>01/12/2023 20:00:00</c:v>
                </c:pt>
                <c:pt idx="290">
                  <c:v>01/12/2023 21:00:00</c:v>
                </c:pt>
                <c:pt idx="291">
                  <c:v>01/12/2023 22:00:00</c:v>
                </c:pt>
                <c:pt idx="292">
                  <c:v>01/12/2023 23:00:00</c:v>
                </c:pt>
                <c:pt idx="293">
                  <c:v>01/13/2023 00:00:00</c:v>
                </c:pt>
                <c:pt idx="294">
                  <c:v>01/13/2023 01:00:00</c:v>
                </c:pt>
                <c:pt idx="295">
                  <c:v>01/13/2023 02:00:00</c:v>
                </c:pt>
                <c:pt idx="296">
                  <c:v>01/13/2023 03:00:00</c:v>
                </c:pt>
                <c:pt idx="297">
                  <c:v>01/13/2023 04:00:00</c:v>
                </c:pt>
                <c:pt idx="298">
                  <c:v>01/13/2023 05:00:00</c:v>
                </c:pt>
                <c:pt idx="299">
                  <c:v>01/13/2023 06:00:00</c:v>
                </c:pt>
                <c:pt idx="300">
                  <c:v>01/13/2023 07:00:00</c:v>
                </c:pt>
                <c:pt idx="301">
                  <c:v>01/13/2023 08:00:00</c:v>
                </c:pt>
                <c:pt idx="302">
                  <c:v>01/13/2023 09:00:00</c:v>
                </c:pt>
                <c:pt idx="303">
                  <c:v>01/13/2023 10:00:00</c:v>
                </c:pt>
                <c:pt idx="304">
                  <c:v>01/13/2023 11:00:00</c:v>
                </c:pt>
                <c:pt idx="305">
                  <c:v>01/13/2023 12:00:00</c:v>
                </c:pt>
                <c:pt idx="306">
                  <c:v>01/13/2023 13:00:00</c:v>
                </c:pt>
                <c:pt idx="307">
                  <c:v>01/13/2023 14:00:00</c:v>
                </c:pt>
                <c:pt idx="308">
                  <c:v>01/13/2023 15:00:00</c:v>
                </c:pt>
                <c:pt idx="309">
                  <c:v>01/13/2023 16:00:00</c:v>
                </c:pt>
                <c:pt idx="310">
                  <c:v>01/13/2023 17:00:00</c:v>
                </c:pt>
                <c:pt idx="311">
                  <c:v>01/13/2023 18:00:00</c:v>
                </c:pt>
                <c:pt idx="312">
                  <c:v>01/13/2023 19:00:00</c:v>
                </c:pt>
                <c:pt idx="313">
                  <c:v>01/13/2023 20:00:00</c:v>
                </c:pt>
                <c:pt idx="314">
                  <c:v>01/13/2023 21:00:00</c:v>
                </c:pt>
                <c:pt idx="315">
                  <c:v>01/13/2023 22:00:00</c:v>
                </c:pt>
                <c:pt idx="316">
                  <c:v>01/13/2023 23:00:00</c:v>
                </c:pt>
                <c:pt idx="317">
                  <c:v>01/14/2023 00:00:00</c:v>
                </c:pt>
                <c:pt idx="318">
                  <c:v>01/14/2023 01:00:00</c:v>
                </c:pt>
                <c:pt idx="319">
                  <c:v>01/14/2023 02:00:00</c:v>
                </c:pt>
                <c:pt idx="320">
                  <c:v>01/14/2023 03:00:00</c:v>
                </c:pt>
                <c:pt idx="321">
                  <c:v>01/14/2023 04:00:00</c:v>
                </c:pt>
                <c:pt idx="322">
                  <c:v>01/14/2023 05:00:00</c:v>
                </c:pt>
                <c:pt idx="323">
                  <c:v>01/14/2023 06:00:00</c:v>
                </c:pt>
                <c:pt idx="324">
                  <c:v>01/14/2023 07:00:00</c:v>
                </c:pt>
                <c:pt idx="325">
                  <c:v>01/14/2023 08:00:00</c:v>
                </c:pt>
                <c:pt idx="326">
                  <c:v>01/14/2023 09:00:00</c:v>
                </c:pt>
                <c:pt idx="327">
                  <c:v>01/14/2023 10:00:00</c:v>
                </c:pt>
                <c:pt idx="328">
                  <c:v>01/14/2023 11:00:00</c:v>
                </c:pt>
                <c:pt idx="329">
                  <c:v>01/14/2023 12:00:00</c:v>
                </c:pt>
                <c:pt idx="330">
                  <c:v>01/14/2023 13:00:00</c:v>
                </c:pt>
                <c:pt idx="331">
                  <c:v>01/14/2023 14:00:00</c:v>
                </c:pt>
                <c:pt idx="332">
                  <c:v>01/14/2023 15:00:00</c:v>
                </c:pt>
                <c:pt idx="333">
                  <c:v>01/14/2023 16:00:00</c:v>
                </c:pt>
                <c:pt idx="334">
                  <c:v>01/14/2023 17:00:00</c:v>
                </c:pt>
                <c:pt idx="335">
                  <c:v>01/14/2023 18:00:00</c:v>
                </c:pt>
                <c:pt idx="336">
                  <c:v>01/14/2023 19:00:00</c:v>
                </c:pt>
                <c:pt idx="337">
                  <c:v>01/14/2023 20:00:00</c:v>
                </c:pt>
                <c:pt idx="338">
                  <c:v>01/14/2023 21:00:00</c:v>
                </c:pt>
                <c:pt idx="339">
                  <c:v>01/14/2023 22:00:00</c:v>
                </c:pt>
                <c:pt idx="340">
                  <c:v>01/14/2023 23:00:00</c:v>
                </c:pt>
                <c:pt idx="341">
                  <c:v>01/15/2023 00:00:00</c:v>
                </c:pt>
                <c:pt idx="342">
                  <c:v>01/15/2023 01:00:00</c:v>
                </c:pt>
                <c:pt idx="343">
                  <c:v>01/15/2023 02:00:00</c:v>
                </c:pt>
                <c:pt idx="344">
                  <c:v>01/15/2023 03:00:00</c:v>
                </c:pt>
                <c:pt idx="345">
                  <c:v>01/15/2023 04:00:00</c:v>
                </c:pt>
                <c:pt idx="346">
                  <c:v>01/15/2023 05:00:00</c:v>
                </c:pt>
                <c:pt idx="347">
                  <c:v>01/15/2023 06:00:00</c:v>
                </c:pt>
                <c:pt idx="348">
                  <c:v>01/15/2023 07:00:00</c:v>
                </c:pt>
                <c:pt idx="349">
                  <c:v>01/15/2023 08:00:00</c:v>
                </c:pt>
                <c:pt idx="350">
                  <c:v>01/15/2023 09:00:00</c:v>
                </c:pt>
                <c:pt idx="351">
                  <c:v>01/15/2023 10:00:00</c:v>
                </c:pt>
                <c:pt idx="352">
                  <c:v>01/15/2023 11:00:00</c:v>
                </c:pt>
                <c:pt idx="353">
                  <c:v>01/15/2023 12:00:00</c:v>
                </c:pt>
                <c:pt idx="354">
                  <c:v>01/15/2023 13:00:00</c:v>
                </c:pt>
                <c:pt idx="355">
                  <c:v>01/15/2023 14:00:00</c:v>
                </c:pt>
                <c:pt idx="356">
                  <c:v>01/15/2023 15:00:00</c:v>
                </c:pt>
                <c:pt idx="357">
                  <c:v>01/15/2023 16:00:00</c:v>
                </c:pt>
                <c:pt idx="358">
                  <c:v>01/15/2023 17:00:00</c:v>
                </c:pt>
                <c:pt idx="359">
                  <c:v>01/15/2023 18:00:00</c:v>
                </c:pt>
                <c:pt idx="360">
                  <c:v>01/15/2023 19:00:00</c:v>
                </c:pt>
                <c:pt idx="361">
                  <c:v>01/15/2023 20:00:00</c:v>
                </c:pt>
                <c:pt idx="362">
                  <c:v>01/15/2023 21:00:00</c:v>
                </c:pt>
                <c:pt idx="363">
                  <c:v>01/15/2023 22:00:00</c:v>
                </c:pt>
                <c:pt idx="364">
                  <c:v>01/15/2023 23:00:00</c:v>
                </c:pt>
                <c:pt idx="365">
                  <c:v>01/16/2023 00:00:00</c:v>
                </c:pt>
                <c:pt idx="366">
                  <c:v>01/16/2023 01:00:00</c:v>
                </c:pt>
                <c:pt idx="367">
                  <c:v>01/16/2023 02:00:00</c:v>
                </c:pt>
                <c:pt idx="368">
                  <c:v>01/16/2023 03:00:00</c:v>
                </c:pt>
                <c:pt idx="369">
                  <c:v>01/16/2023 04:00:00</c:v>
                </c:pt>
                <c:pt idx="370">
                  <c:v>01/16/2023 05:00:00</c:v>
                </c:pt>
                <c:pt idx="371">
                  <c:v>01/16/2023 06:00:00</c:v>
                </c:pt>
                <c:pt idx="372">
                  <c:v>01/16/2023 07:00:00</c:v>
                </c:pt>
                <c:pt idx="373">
                  <c:v>01/16/2023 08:00:00</c:v>
                </c:pt>
                <c:pt idx="374">
                  <c:v>01/16/2023 09:00:00</c:v>
                </c:pt>
                <c:pt idx="375">
                  <c:v>01/16/2023 10:00:00</c:v>
                </c:pt>
                <c:pt idx="376">
                  <c:v>01/16/2023 11:00:00</c:v>
                </c:pt>
                <c:pt idx="377">
                  <c:v>01/16/2023 12:00:00</c:v>
                </c:pt>
                <c:pt idx="378">
                  <c:v>01/16/2023 13:00:00</c:v>
                </c:pt>
                <c:pt idx="379">
                  <c:v>01/16/2023 14:00:00</c:v>
                </c:pt>
                <c:pt idx="380">
                  <c:v>01/16/2023 15:00:00</c:v>
                </c:pt>
                <c:pt idx="381">
                  <c:v>01/16/2023 16:00:00</c:v>
                </c:pt>
                <c:pt idx="382">
                  <c:v>01/16/2023 17:00:00</c:v>
                </c:pt>
                <c:pt idx="383">
                  <c:v>01/16/2023 18:00:00</c:v>
                </c:pt>
                <c:pt idx="384">
                  <c:v>01/16/2023 19:00:00</c:v>
                </c:pt>
                <c:pt idx="385">
                  <c:v>01/16/2023 20:00:00</c:v>
                </c:pt>
                <c:pt idx="386">
                  <c:v>01/16/2023 21:00:00</c:v>
                </c:pt>
                <c:pt idx="387">
                  <c:v>01/16/2023 22:00:00</c:v>
                </c:pt>
                <c:pt idx="388">
                  <c:v>01/16/2023 23:00:00</c:v>
                </c:pt>
                <c:pt idx="389">
                  <c:v>01/17/2023 00:00:00</c:v>
                </c:pt>
                <c:pt idx="390">
                  <c:v>01/17/2023 01:00:00</c:v>
                </c:pt>
                <c:pt idx="391">
                  <c:v>01/17/2023 02:00:00</c:v>
                </c:pt>
                <c:pt idx="392">
                  <c:v>01/17/2023 03:00:00</c:v>
                </c:pt>
                <c:pt idx="393">
                  <c:v>01/17/2023 04:00:00</c:v>
                </c:pt>
                <c:pt idx="394">
                  <c:v>01/17/2023 05:00:00</c:v>
                </c:pt>
                <c:pt idx="395">
                  <c:v>01/17/2023 06:00:00</c:v>
                </c:pt>
                <c:pt idx="396">
                  <c:v>01/17/2023 07:00:00</c:v>
                </c:pt>
                <c:pt idx="397">
                  <c:v>01/17/2023 08:00:00</c:v>
                </c:pt>
                <c:pt idx="398">
                  <c:v>01/17/2023 09:00:00</c:v>
                </c:pt>
                <c:pt idx="399">
                  <c:v>01/17/2023 10:00:00</c:v>
                </c:pt>
                <c:pt idx="400">
                  <c:v>01/17/2023 11:00:00</c:v>
                </c:pt>
                <c:pt idx="401">
                  <c:v>01/17/2023 12:00:00</c:v>
                </c:pt>
                <c:pt idx="402">
                  <c:v>01/17/2023 13:00:00</c:v>
                </c:pt>
                <c:pt idx="403">
                  <c:v>01/17/2023 14:00:00</c:v>
                </c:pt>
                <c:pt idx="404">
                  <c:v>01/17/2023 15:00:00</c:v>
                </c:pt>
                <c:pt idx="405">
                  <c:v>01/17/2023 16:00:00</c:v>
                </c:pt>
                <c:pt idx="406">
                  <c:v>01/17/2023 17:00:00</c:v>
                </c:pt>
                <c:pt idx="407">
                  <c:v>01/17/2023 18:00:00</c:v>
                </c:pt>
                <c:pt idx="408">
                  <c:v>01/17/2023 19:00:00</c:v>
                </c:pt>
                <c:pt idx="409">
                  <c:v>01/17/2023 20:00:00</c:v>
                </c:pt>
                <c:pt idx="410">
                  <c:v>01/17/2023 21:00:00</c:v>
                </c:pt>
                <c:pt idx="411">
                  <c:v>01/17/2023 22:00:00</c:v>
                </c:pt>
                <c:pt idx="412">
                  <c:v>01/17/2023 23:00:00</c:v>
                </c:pt>
                <c:pt idx="413">
                  <c:v>01/18/2023 00:00:00</c:v>
                </c:pt>
                <c:pt idx="414">
                  <c:v>01/18/2023 01:00:00</c:v>
                </c:pt>
                <c:pt idx="415">
                  <c:v>01/18/2023 02:00:00</c:v>
                </c:pt>
                <c:pt idx="416">
                  <c:v>01/18/2023 03:00:00</c:v>
                </c:pt>
                <c:pt idx="417">
                  <c:v>01/18/2023 04:00:00</c:v>
                </c:pt>
                <c:pt idx="418">
                  <c:v>01/18/2023 05:00:00</c:v>
                </c:pt>
                <c:pt idx="419">
                  <c:v>01/18/2023 06:00:00</c:v>
                </c:pt>
                <c:pt idx="420">
                  <c:v>01/18/2023 07:00:00</c:v>
                </c:pt>
                <c:pt idx="421">
                  <c:v>01/18/2023 08:00:00</c:v>
                </c:pt>
                <c:pt idx="422">
                  <c:v>01/18/2023 09:00:00</c:v>
                </c:pt>
                <c:pt idx="423">
                  <c:v>01/18/2023 10:00:00</c:v>
                </c:pt>
                <c:pt idx="424">
                  <c:v>01/18/2023 11:00:00</c:v>
                </c:pt>
                <c:pt idx="425">
                  <c:v>01/18/2023 12:00:00</c:v>
                </c:pt>
                <c:pt idx="426">
                  <c:v>01/18/2023 13:00:00</c:v>
                </c:pt>
                <c:pt idx="427">
                  <c:v>01/18/2023 14:00:00</c:v>
                </c:pt>
                <c:pt idx="428">
                  <c:v>01/18/2023 15:00:00</c:v>
                </c:pt>
                <c:pt idx="429">
                  <c:v>01/18/2023 16:00:00</c:v>
                </c:pt>
                <c:pt idx="430">
                  <c:v>01/18/2023 17:00:00</c:v>
                </c:pt>
                <c:pt idx="431">
                  <c:v>01/18/2023 18:00:00</c:v>
                </c:pt>
                <c:pt idx="432">
                  <c:v>01/18/2023 19:00:00</c:v>
                </c:pt>
                <c:pt idx="433">
                  <c:v>01/18/2023 20:00:00</c:v>
                </c:pt>
                <c:pt idx="434">
                  <c:v>01/18/2023 21:00:00</c:v>
                </c:pt>
                <c:pt idx="435">
                  <c:v>01/18/2023 22:00:00</c:v>
                </c:pt>
                <c:pt idx="436">
                  <c:v>01/18/2023 23:00:00</c:v>
                </c:pt>
                <c:pt idx="437">
                  <c:v>01/19/2023 00:00:00</c:v>
                </c:pt>
                <c:pt idx="438">
                  <c:v>01/19/2023 01:00:00</c:v>
                </c:pt>
                <c:pt idx="439">
                  <c:v>01/19/2023 02:00:00</c:v>
                </c:pt>
                <c:pt idx="440">
                  <c:v>01/19/2023 03:00:00</c:v>
                </c:pt>
                <c:pt idx="441">
                  <c:v>01/19/2023 04:00:00</c:v>
                </c:pt>
                <c:pt idx="442">
                  <c:v>01/19/2023 05:00:00</c:v>
                </c:pt>
                <c:pt idx="443">
                  <c:v>01/19/2023 06:00:00</c:v>
                </c:pt>
                <c:pt idx="444">
                  <c:v>01/19/2023 07:00:00</c:v>
                </c:pt>
                <c:pt idx="445">
                  <c:v>01/19/2023 08:00:00</c:v>
                </c:pt>
                <c:pt idx="446">
                  <c:v>01/19/2023 09:00:00</c:v>
                </c:pt>
                <c:pt idx="447">
                  <c:v>01/19/2023 10:00:00</c:v>
                </c:pt>
                <c:pt idx="448">
                  <c:v>01/19/2023 11:00:00</c:v>
                </c:pt>
                <c:pt idx="449">
                  <c:v>01/19/2023 12:00:00</c:v>
                </c:pt>
                <c:pt idx="450">
                  <c:v>01/19/2023 13:00:00</c:v>
                </c:pt>
                <c:pt idx="451">
                  <c:v>01/19/2023 14:00:00</c:v>
                </c:pt>
                <c:pt idx="452">
                  <c:v>01/19/2023 15:00:00</c:v>
                </c:pt>
                <c:pt idx="453">
                  <c:v>01/19/2023 16:00:00</c:v>
                </c:pt>
                <c:pt idx="454">
                  <c:v>01/19/2023 17:00:00</c:v>
                </c:pt>
                <c:pt idx="455">
                  <c:v>01/19/2023 18:00:00</c:v>
                </c:pt>
                <c:pt idx="456">
                  <c:v>01/19/2023 19:00:00</c:v>
                </c:pt>
                <c:pt idx="457">
                  <c:v>01/19/2023 20:00:00</c:v>
                </c:pt>
                <c:pt idx="458">
                  <c:v>01/19/2023 21:00:00</c:v>
                </c:pt>
                <c:pt idx="459">
                  <c:v>01/19/2023 22:00:00</c:v>
                </c:pt>
                <c:pt idx="460">
                  <c:v>01/19/2023 23:00:00</c:v>
                </c:pt>
                <c:pt idx="461">
                  <c:v>01/20/2023 00:00:00</c:v>
                </c:pt>
                <c:pt idx="462">
                  <c:v>01/20/2023 01:00:00</c:v>
                </c:pt>
                <c:pt idx="463">
                  <c:v>01/20/2023 02:00:00</c:v>
                </c:pt>
                <c:pt idx="464">
                  <c:v>01/20/2023 03:00:00</c:v>
                </c:pt>
                <c:pt idx="465">
                  <c:v>01/20/2023 04:00:00</c:v>
                </c:pt>
                <c:pt idx="466">
                  <c:v>01/20/2023 05:00:00</c:v>
                </c:pt>
                <c:pt idx="467">
                  <c:v>01/20/2023 06:00:00</c:v>
                </c:pt>
                <c:pt idx="468">
                  <c:v>01/20/2023 07:00:00</c:v>
                </c:pt>
                <c:pt idx="469">
                  <c:v>01/20/2023 08:00:00</c:v>
                </c:pt>
                <c:pt idx="470">
                  <c:v>01/20/2023 09:00:00</c:v>
                </c:pt>
                <c:pt idx="471">
                  <c:v>01/20/2023 10:00:00</c:v>
                </c:pt>
                <c:pt idx="472">
                  <c:v>01/20/2023 11:00:00</c:v>
                </c:pt>
                <c:pt idx="473">
                  <c:v>01/20/2023 12:00:00</c:v>
                </c:pt>
                <c:pt idx="474">
                  <c:v>01/20/2023 13:00:00</c:v>
                </c:pt>
                <c:pt idx="475">
                  <c:v>01/20/2023 14:00:00</c:v>
                </c:pt>
                <c:pt idx="476">
                  <c:v>01/20/2023 15:00:00</c:v>
                </c:pt>
                <c:pt idx="477">
                  <c:v>01/20/2023 16:00:00</c:v>
                </c:pt>
                <c:pt idx="478">
                  <c:v>01/20/2023 17:00:00</c:v>
                </c:pt>
                <c:pt idx="479">
                  <c:v>01/20/2023 18:00:00</c:v>
                </c:pt>
                <c:pt idx="480">
                  <c:v>01/20/2023 19:00:00</c:v>
                </c:pt>
                <c:pt idx="481">
                  <c:v>01/20/2023 20:00:00</c:v>
                </c:pt>
                <c:pt idx="482">
                  <c:v>01/20/2023 21:00:00</c:v>
                </c:pt>
                <c:pt idx="483">
                  <c:v>01/20/2023 22:00:00</c:v>
                </c:pt>
                <c:pt idx="484">
                  <c:v>01/20/2023 23:00:00</c:v>
                </c:pt>
                <c:pt idx="485">
                  <c:v>01/21/2023 00:00:00</c:v>
                </c:pt>
                <c:pt idx="486">
                  <c:v>01/21/2023 01:00:00</c:v>
                </c:pt>
                <c:pt idx="487">
                  <c:v>01/21/2023 02:00:00</c:v>
                </c:pt>
                <c:pt idx="488">
                  <c:v>01/21/2023 03:00:00</c:v>
                </c:pt>
                <c:pt idx="489">
                  <c:v>01/21/2023 04:00:00</c:v>
                </c:pt>
                <c:pt idx="490">
                  <c:v>01/21/2023 05:00:00</c:v>
                </c:pt>
                <c:pt idx="491">
                  <c:v>01/21/2023 06:00:00</c:v>
                </c:pt>
                <c:pt idx="492">
                  <c:v>01/21/2023 07:00:00</c:v>
                </c:pt>
                <c:pt idx="493">
                  <c:v>01/21/2023 08:00:00</c:v>
                </c:pt>
                <c:pt idx="494">
                  <c:v>01/21/2023 09:00:00</c:v>
                </c:pt>
                <c:pt idx="495">
                  <c:v>01/21/2023 10:00:00</c:v>
                </c:pt>
                <c:pt idx="496">
                  <c:v>01/21/2023 11:00:00</c:v>
                </c:pt>
                <c:pt idx="497">
                  <c:v>01/21/2023 12:00:00</c:v>
                </c:pt>
                <c:pt idx="498">
                  <c:v>01/21/2023 13:00:00</c:v>
                </c:pt>
                <c:pt idx="499">
                  <c:v>01/21/2023 14:00:00</c:v>
                </c:pt>
                <c:pt idx="500">
                  <c:v>01/21/2023 15:00:00</c:v>
                </c:pt>
                <c:pt idx="501">
                  <c:v>01/21/2023 16:00:00</c:v>
                </c:pt>
                <c:pt idx="502">
                  <c:v>01/21/2023 17:00:00</c:v>
                </c:pt>
                <c:pt idx="503">
                  <c:v>01/21/2023 18:00:00</c:v>
                </c:pt>
                <c:pt idx="504">
                  <c:v>01/21/2023 19:00:00</c:v>
                </c:pt>
                <c:pt idx="505">
                  <c:v>01/21/2023 20:00:00</c:v>
                </c:pt>
                <c:pt idx="506">
                  <c:v>01/21/2023 21:00:00</c:v>
                </c:pt>
                <c:pt idx="507">
                  <c:v>01/21/2023 22:00:00</c:v>
                </c:pt>
                <c:pt idx="508">
                  <c:v>01/21/2023 23:00:00</c:v>
                </c:pt>
                <c:pt idx="509">
                  <c:v>01/22/2023 00:00:00</c:v>
                </c:pt>
                <c:pt idx="510">
                  <c:v>01/22/2023 01:00:00</c:v>
                </c:pt>
                <c:pt idx="511">
                  <c:v>01/22/2023 02:00:00</c:v>
                </c:pt>
                <c:pt idx="512">
                  <c:v>01/22/2023 03:00:00</c:v>
                </c:pt>
                <c:pt idx="513">
                  <c:v>01/22/2023 04:00:00</c:v>
                </c:pt>
                <c:pt idx="514">
                  <c:v>01/22/2023 05:00:00</c:v>
                </c:pt>
                <c:pt idx="515">
                  <c:v>01/22/2023 06:00:00</c:v>
                </c:pt>
                <c:pt idx="516">
                  <c:v>01/22/2023 07:00:00</c:v>
                </c:pt>
                <c:pt idx="517">
                  <c:v>01/22/2023 08:00:00</c:v>
                </c:pt>
                <c:pt idx="518">
                  <c:v>01/22/2023 09:00:00</c:v>
                </c:pt>
                <c:pt idx="519">
                  <c:v>01/22/2023 10:00:00</c:v>
                </c:pt>
                <c:pt idx="520">
                  <c:v>01/22/2023 11:00:00</c:v>
                </c:pt>
                <c:pt idx="521">
                  <c:v>01/22/2023 12:00:00</c:v>
                </c:pt>
                <c:pt idx="522">
                  <c:v>01/22/2023 13:00:00</c:v>
                </c:pt>
                <c:pt idx="523">
                  <c:v>01/22/2023 14:00:00</c:v>
                </c:pt>
                <c:pt idx="524">
                  <c:v>01/22/2023 15:00:00</c:v>
                </c:pt>
                <c:pt idx="525">
                  <c:v>01/22/2023 16:00:00</c:v>
                </c:pt>
                <c:pt idx="526">
                  <c:v>01/22/2023 17:00:00</c:v>
                </c:pt>
                <c:pt idx="527">
                  <c:v>01/22/2023 18:00:00</c:v>
                </c:pt>
                <c:pt idx="528">
                  <c:v>01/22/2023 19:00:00</c:v>
                </c:pt>
                <c:pt idx="529">
                  <c:v>01/22/2023 20:00:00</c:v>
                </c:pt>
                <c:pt idx="530">
                  <c:v>01/22/2023 21:00:00</c:v>
                </c:pt>
                <c:pt idx="531">
                  <c:v>01/22/2023 22:00:00</c:v>
                </c:pt>
                <c:pt idx="532">
                  <c:v>01/22/2023 23:00:00</c:v>
                </c:pt>
                <c:pt idx="533">
                  <c:v>01/23/2023 00:00:00</c:v>
                </c:pt>
                <c:pt idx="534">
                  <c:v>01/23/2023 01:00:00</c:v>
                </c:pt>
                <c:pt idx="535">
                  <c:v>01/23/2023 02:00:00</c:v>
                </c:pt>
                <c:pt idx="536">
                  <c:v>01/23/2023 03:00:00</c:v>
                </c:pt>
                <c:pt idx="537">
                  <c:v>01/23/2023 04:00:00</c:v>
                </c:pt>
                <c:pt idx="538">
                  <c:v>01/23/2023 05:00:00</c:v>
                </c:pt>
                <c:pt idx="539">
                  <c:v>01/23/2023 06:00:00</c:v>
                </c:pt>
                <c:pt idx="540">
                  <c:v>01/23/2023 07:00:00</c:v>
                </c:pt>
                <c:pt idx="541">
                  <c:v>01/23/2023 08:00:00</c:v>
                </c:pt>
                <c:pt idx="542">
                  <c:v>01/23/2023 09:00:00</c:v>
                </c:pt>
                <c:pt idx="543">
                  <c:v>01/23/2023 10:00:00</c:v>
                </c:pt>
                <c:pt idx="544">
                  <c:v>01/23/2023 11:00:00</c:v>
                </c:pt>
                <c:pt idx="545">
                  <c:v>01/23/2023 12:00:00</c:v>
                </c:pt>
                <c:pt idx="546">
                  <c:v>01/23/2023 13:00:00</c:v>
                </c:pt>
                <c:pt idx="547">
                  <c:v>01/23/2023 14:00:00</c:v>
                </c:pt>
                <c:pt idx="548">
                  <c:v>01/23/2023 15:00:00</c:v>
                </c:pt>
                <c:pt idx="549">
                  <c:v>01/23/2023 16:00:00</c:v>
                </c:pt>
                <c:pt idx="550">
                  <c:v>01/23/2023 17:00:00</c:v>
                </c:pt>
                <c:pt idx="551">
                  <c:v>01/23/2023 18:00:00</c:v>
                </c:pt>
                <c:pt idx="552">
                  <c:v>01/23/2023 19:00:00</c:v>
                </c:pt>
                <c:pt idx="553">
                  <c:v>01/23/2023 20:00:00</c:v>
                </c:pt>
                <c:pt idx="554">
                  <c:v>01/23/2023 21:00:00</c:v>
                </c:pt>
                <c:pt idx="555">
                  <c:v>01/23/2023 22:00:00</c:v>
                </c:pt>
                <c:pt idx="556">
                  <c:v>01/23/2023 23:00:00</c:v>
                </c:pt>
                <c:pt idx="557">
                  <c:v>01/24/2023 00:00:00</c:v>
                </c:pt>
                <c:pt idx="558">
                  <c:v>01/24/2023 01:00:00</c:v>
                </c:pt>
                <c:pt idx="559">
                  <c:v>01/24/2023 02:00:00</c:v>
                </c:pt>
                <c:pt idx="560">
                  <c:v>01/24/2023 03:00:00</c:v>
                </c:pt>
                <c:pt idx="561">
                  <c:v>01/24/2023 04:00:00</c:v>
                </c:pt>
                <c:pt idx="562">
                  <c:v>01/24/2023 05:00:00</c:v>
                </c:pt>
                <c:pt idx="563">
                  <c:v>01/24/2023 06:00:00</c:v>
                </c:pt>
                <c:pt idx="564">
                  <c:v>01/24/2023 07:00:00</c:v>
                </c:pt>
                <c:pt idx="565">
                  <c:v>01/24/2023 08:00:00</c:v>
                </c:pt>
                <c:pt idx="566">
                  <c:v>01/24/2023 09:00:00</c:v>
                </c:pt>
                <c:pt idx="567">
                  <c:v>01/24/2023 10:00:00</c:v>
                </c:pt>
                <c:pt idx="568">
                  <c:v>01/24/2023 11:00:00</c:v>
                </c:pt>
                <c:pt idx="569">
                  <c:v>01/24/2023 12:00:00</c:v>
                </c:pt>
                <c:pt idx="570">
                  <c:v>01/24/2023 13:00:00</c:v>
                </c:pt>
                <c:pt idx="571">
                  <c:v>01/24/2023 14:00:00</c:v>
                </c:pt>
                <c:pt idx="572">
                  <c:v>01/24/2023 15:00:00</c:v>
                </c:pt>
                <c:pt idx="573">
                  <c:v>01/24/2023 16:00:00</c:v>
                </c:pt>
                <c:pt idx="574">
                  <c:v>01/24/2023 17:00:00</c:v>
                </c:pt>
                <c:pt idx="575">
                  <c:v>01/24/2023 18:00:00</c:v>
                </c:pt>
                <c:pt idx="576">
                  <c:v>01/24/2023 19:00:00</c:v>
                </c:pt>
                <c:pt idx="577">
                  <c:v>01/24/2023 20:00:00</c:v>
                </c:pt>
                <c:pt idx="578">
                  <c:v>01/24/2023 21:00:00</c:v>
                </c:pt>
                <c:pt idx="579">
                  <c:v>01/24/2023 22:00:00</c:v>
                </c:pt>
                <c:pt idx="580">
                  <c:v>01/24/2023 23:00:00</c:v>
                </c:pt>
                <c:pt idx="581">
                  <c:v>01/25/2023 00:00:00</c:v>
                </c:pt>
                <c:pt idx="582">
                  <c:v>01/25/2023 01:00:00</c:v>
                </c:pt>
                <c:pt idx="583">
                  <c:v>01/25/2023 02:00:00</c:v>
                </c:pt>
                <c:pt idx="584">
                  <c:v>01/25/2023 03:00:00</c:v>
                </c:pt>
                <c:pt idx="585">
                  <c:v>01/25/2023 04:00:00</c:v>
                </c:pt>
                <c:pt idx="586">
                  <c:v>01/25/2023 05:00:00</c:v>
                </c:pt>
                <c:pt idx="587">
                  <c:v>01/25/2023 06:00:00</c:v>
                </c:pt>
                <c:pt idx="588">
                  <c:v>01/25/2023 07:00:00</c:v>
                </c:pt>
                <c:pt idx="589">
                  <c:v>01/25/2023 08:00:00</c:v>
                </c:pt>
                <c:pt idx="590">
                  <c:v>01/25/2023 09:00:00</c:v>
                </c:pt>
                <c:pt idx="591">
                  <c:v>01/25/2023 10:00:00</c:v>
                </c:pt>
                <c:pt idx="592">
                  <c:v>01/25/2023 11:00:00</c:v>
                </c:pt>
                <c:pt idx="593">
                  <c:v>01/25/2023 12:00:00</c:v>
                </c:pt>
                <c:pt idx="594">
                  <c:v>01/25/2023 13:00:00</c:v>
                </c:pt>
                <c:pt idx="595">
                  <c:v>01/25/2023 14:00:00</c:v>
                </c:pt>
                <c:pt idx="596">
                  <c:v>01/25/2023 15:00:00</c:v>
                </c:pt>
                <c:pt idx="597">
                  <c:v>01/25/2023 16:00:00</c:v>
                </c:pt>
                <c:pt idx="598">
                  <c:v>01/25/2023 17:00:00</c:v>
                </c:pt>
                <c:pt idx="599">
                  <c:v>01/25/2023 18:00:00</c:v>
                </c:pt>
                <c:pt idx="600">
                  <c:v>01/25/2023 19:00:00</c:v>
                </c:pt>
                <c:pt idx="601">
                  <c:v>01/25/2023 20:00:00</c:v>
                </c:pt>
                <c:pt idx="602">
                  <c:v>01/25/2023 21:00:00</c:v>
                </c:pt>
                <c:pt idx="603">
                  <c:v>01/25/2023 22:00:00</c:v>
                </c:pt>
                <c:pt idx="604">
                  <c:v>01/25/2023 23:00:00</c:v>
                </c:pt>
                <c:pt idx="605">
                  <c:v>01/26/2023 00:00:00</c:v>
                </c:pt>
                <c:pt idx="606">
                  <c:v>01/26/2023 01:00:00</c:v>
                </c:pt>
                <c:pt idx="607">
                  <c:v>01/26/2023 02:00:00</c:v>
                </c:pt>
                <c:pt idx="608">
                  <c:v>01/26/2023 03:00:00</c:v>
                </c:pt>
                <c:pt idx="609">
                  <c:v>01/26/2023 04:00:00</c:v>
                </c:pt>
                <c:pt idx="610">
                  <c:v>01/26/2023 05:00:00</c:v>
                </c:pt>
                <c:pt idx="611">
                  <c:v>01/26/2023 06:00:00</c:v>
                </c:pt>
                <c:pt idx="612">
                  <c:v>01/26/2023 07:00:00</c:v>
                </c:pt>
                <c:pt idx="613">
                  <c:v>01/26/2023 08:00:00</c:v>
                </c:pt>
                <c:pt idx="614">
                  <c:v>01/26/2023 09:00:00</c:v>
                </c:pt>
                <c:pt idx="615">
                  <c:v>01/26/2023 10:00:00</c:v>
                </c:pt>
                <c:pt idx="616">
                  <c:v>01/26/2023 11:00:00</c:v>
                </c:pt>
                <c:pt idx="617">
                  <c:v>01/26/2023 12:00:00</c:v>
                </c:pt>
                <c:pt idx="618">
                  <c:v>01/26/2023 13:00:00</c:v>
                </c:pt>
                <c:pt idx="619">
                  <c:v>01/26/2023 14:00:00</c:v>
                </c:pt>
                <c:pt idx="620">
                  <c:v>01/26/2023 15:00:00</c:v>
                </c:pt>
                <c:pt idx="621">
                  <c:v>01/26/2023 16:00:00</c:v>
                </c:pt>
                <c:pt idx="622">
                  <c:v>01/26/2023 17:00:00</c:v>
                </c:pt>
                <c:pt idx="623">
                  <c:v>01/26/2023 18:00:00</c:v>
                </c:pt>
                <c:pt idx="624">
                  <c:v>01/26/2023 19:00:00</c:v>
                </c:pt>
                <c:pt idx="625">
                  <c:v>01/26/2023 20:00:00</c:v>
                </c:pt>
                <c:pt idx="626">
                  <c:v>01/26/2023 21:00:00</c:v>
                </c:pt>
                <c:pt idx="627">
                  <c:v>01/26/2023 22:00:00</c:v>
                </c:pt>
                <c:pt idx="628">
                  <c:v>01/26/2023 23:00:00</c:v>
                </c:pt>
                <c:pt idx="629">
                  <c:v>01/27/2023 00:00:00</c:v>
                </c:pt>
                <c:pt idx="630">
                  <c:v>01/27/2023 01:00:00</c:v>
                </c:pt>
                <c:pt idx="631">
                  <c:v>01/27/2023 02:00:00</c:v>
                </c:pt>
                <c:pt idx="632">
                  <c:v>01/27/2023 03:00:00</c:v>
                </c:pt>
                <c:pt idx="633">
                  <c:v>01/27/2023 04:00:00</c:v>
                </c:pt>
                <c:pt idx="634">
                  <c:v>01/27/2023 05:00:00</c:v>
                </c:pt>
                <c:pt idx="635">
                  <c:v>01/27/2023 06:00:00</c:v>
                </c:pt>
                <c:pt idx="636">
                  <c:v>01/27/2023 07:00:00</c:v>
                </c:pt>
                <c:pt idx="637">
                  <c:v>01/27/2023 08:00:00</c:v>
                </c:pt>
                <c:pt idx="638">
                  <c:v>01/27/2023 09:00:00</c:v>
                </c:pt>
                <c:pt idx="639">
                  <c:v>01/27/2023 10:00:00</c:v>
                </c:pt>
                <c:pt idx="640">
                  <c:v>01/27/2023 11:00:00</c:v>
                </c:pt>
                <c:pt idx="641">
                  <c:v>01/27/2023 12:00:00</c:v>
                </c:pt>
                <c:pt idx="642">
                  <c:v>01/27/2023 13:00:00</c:v>
                </c:pt>
                <c:pt idx="643">
                  <c:v>01/27/2023 14:00:00</c:v>
                </c:pt>
                <c:pt idx="644">
                  <c:v>01/27/2023 15:00:00</c:v>
                </c:pt>
                <c:pt idx="645">
                  <c:v>01/27/2023 16:00:00</c:v>
                </c:pt>
                <c:pt idx="646">
                  <c:v>01/27/2023 17:00:00</c:v>
                </c:pt>
                <c:pt idx="647">
                  <c:v>01/27/2023 18:00:00</c:v>
                </c:pt>
                <c:pt idx="648">
                  <c:v>01/27/2023 19:00:00</c:v>
                </c:pt>
                <c:pt idx="649">
                  <c:v>01/27/2023 20:00:00</c:v>
                </c:pt>
                <c:pt idx="650">
                  <c:v>01/27/2023 21:00:00</c:v>
                </c:pt>
                <c:pt idx="651">
                  <c:v>01/27/2023 22:00:00</c:v>
                </c:pt>
                <c:pt idx="652">
                  <c:v>01/27/2023 23:00:00</c:v>
                </c:pt>
                <c:pt idx="653">
                  <c:v>01/28/2023 00:00:00</c:v>
                </c:pt>
                <c:pt idx="654">
                  <c:v>01/28/2023 01:00:00</c:v>
                </c:pt>
                <c:pt idx="655">
                  <c:v>01/28/2023 02:00:00</c:v>
                </c:pt>
                <c:pt idx="656">
                  <c:v>01/28/2023 03:00:00</c:v>
                </c:pt>
                <c:pt idx="657">
                  <c:v>01/28/2023 04:00:00</c:v>
                </c:pt>
                <c:pt idx="658">
                  <c:v>01/28/2023 05:00:00</c:v>
                </c:pt>
                <c:pt idx="659">
                  <c:v>01/28/2023 06:00:00</c:v>
                </c:pt>
                <c:pt idx="660">
                  <c:v>01/28/2023 07:00:00</c:v>
                </c:pt>
                <c:pt idx="661">
                  <c:v>01/28/2023 08:00:00</c:v>
                </c:pt>
                <c:pt idx="662">
                  <c:v>01/28/2023 09:00:00</c:v>
                </c:pt>
                <c:pt idx="663">
                  <c:v>01/28/2023 10:00:00</c:v>
                </c:pt>
                <c:pt idx="664">
                  <c:v>01/28/2023 11:00:00</c:v>
                </c:pt>
                <c:pt idx="665">
                  <c:v>01/28/2023 12:00:00</c:v>
                </c:pt>
                <c:pt idx="666">
                  <c:v>01/28/2023 13:00:00</c:v>
                </c:pt>
                <c:pt idx="667">
                  <c:v>01/28/2023 14:00:00</c:v>
                </c:pt>
                <c:pt idx="668">
                  <c:v>01/28/2023 15:00:00</c:v>
                </c:pt>
                <c:pt idx="669">
                  <c:v>01/28/2023 16:00:00</c:v>
                </c:pt>
                <c:pt idx="670">
                  <c:v>01/28/2023 17:00:00</c:v>
                </c:pt>
                <c:pt idx="671">
                  <c:v>01/28/2023 18:00:00</c:v>
                </c:pt>
                <c:pt idx="672">
                  <c:v>01/28/2023 19:00:00</c:v>
                </c:pt>
                <c:pt idx="673">
                  <c:v>01/28/2023 20:00:00</c:v>
                </c:pt>
                <c:pt idx="674">
                  <c:v>01/28/2023 21:00:00</c:v>
                </c:pt>
                <c:pt idx="675">
                  <c:v>01/28/2023 22:00:00</c:v>
                </c:pt>
                <c:pt idx="676">
                  <c:v>01/28/2023 23:00:00</c:v>
                </c:pt>
                <c:pt idx="677">
                  <c:v>01/29/2023 00:00:00</c:v>
                </c:pt>
                <c:pt idx="678">
                  <c:v>01/29/2023 01:00:00</c:v>
                </c:pt>
                <c:pt idx="679">
                  <c:v>01/29/2023 02:00:00</c:v>
                </c:pt>
                <c:pt idx="680">
                  <c:v>01/29/2023 03:00:00</c:v>
                </c:pt>
                <c:pt idx="681">
                  <c:v>01/29/2023 04:00:00</c:v>
                </c:pt>
                <c:pt idx="682">
                  <c:v>01/29/2023 05:00:00</c:v>
                </c:pt>
                <c:pt idx="683">
                  <c:v>01/29/2023 06:00:00</c:v>
                </c:pt>
                <c:pt idx="684">
                  <c:v>01/29/2023 07:00:00</c:v>
                </c:pt>
                <c:pt idx="685">
                  <c:v>01/29/2023 08:00:00</c:v>
                </c:pt>
                <c:pt idx="686">
                  <c:v>01/29/2023 09:00:00</c:v>
                </c:pt>
                <c:pt idx="687">
                  <c:v>01/29/2023 10:00:00</c:v>
                </c:pt>
                <c:pt idx="688">
                  <c:v>01/29/2023 11:00:00</c:v>
                </c:pt>
                <c:pt idx="689">
                  <c:v>01/29/2023 12:00:00</c:v>
                </c:pt>
                <c:pt idx="690">
                  <c:v>01/29/2023 13:00:00</c:v>
                </c:pt>
                <c:pt idx="691">
                  <c:v>01/29/2023 14:00:00</c:v>
                </c:pt>
                <c:pt idx="692">
                  <c:v>01/29/2023 15:00:00</c:v>
                </c:pt>
                <c:pt idx="693">
                  <c:v>01/29/2023 16:00:00</c:v>
                </c:pt>
                <c:pt idx="694">
                  <c:v>01/29/2023 17:00:00</c:v>
                </c:pt>
                <c:pt idx="695">
                  <c:v>01/29/2023 18:00:00</c:v>
                </c:pt>
                <c:pt idx="696">
                  <c:v>01/29/2023 19:00:00</c:v>
                </c:pt>
                <c:pt idx="697">
                  <c:v>01/29/2023 20:00:00</c:v>
                </c:pt>
                <c:pt idx="698">
                  <c:v>01/29/2023 21:00:00</c:v>
                </c:pt>
                <c:pt idx="699">
                  <c:v>01/29/2023 22:00:00</c:v>
                </c:pt>
                <c:pt idx="700">
                  <c:v>01/29/2023 23:00:00</c:v>
                </c:pt>
                <c:pt idx="701">
                  <c:v>01/30/2023 00:00:00</c:v>
                </c:pt>
                <c:pt idx="702">
                  <c:v>01/30/2023 01:00:00</c:v>
                </c:pt>
                <c:pt idx="703">
                  <c:v>01/30/2023 02:00:00</c:v>
                </c:pt>
                <c:pt idx="704">
                  <c:v>01/30/2023 03:00:00</c:v>
                </c:pt>
                <c:pt idx="705">
                  <c:v>01/30/2023 04:00:00</c:v>
                </c:pt>
                <c:pt idx="706">
                  <c:v>01/30/2023 05:00:00</c:v>
                </c:pt>
                <c:pt idx="707">
                  <c:v>01/30/2023 06:00:00</c:v>
                </c:pt>
                <c:pt idx="708">
                  <c:v>01/30/2023 07:00:00</c:v>
                </c:pt>
                <c:pt idx="709">
                  <c:v>01/30/2023 08:00:00</c:v>
                </c:pt>
                <c:pt idx="710">
                  <c:v>01/30/2023 09:00:00</c:v>
                </c:pt>
                <c:pt idx="711">
                  <c:v>01/30/2023 10:00:00</c:v>
                </c:pt>
                <c:pt idx="712">
                  <c:v>01/30/2023 11:00:00</c:v>
                </c:pt>
                <c:pt idx="713">
                  <c:v>01/30/2023 12:00:00</c:v>
                </c:pt>
                <c:pt idx="714">
                  <c:v>01/30/2023 13:00:00</c:v>
                </c:pt>
                <c:pt idx="715">
                  <c:v>01/30/2023 14:00:00</c:v>
                </c:pt>
                <c:pt idx="716">
                  <c:v>01/30/2023 15:00:00</c:v>
                </c:pt>
                <c:pt idx="717">
                  <c:v>01/30/2023 16:00:00</c:v>
                </c:pt>
                <c:pt idx="718">
                  <c:v>01/30/2023 17:00:00</c:v>
                </c:pt>
                <c:pt idx="719">
                  <c:v>01/30/2023 18:00:00</c:v>
                </c:pt>
                <c:pt idx="720">
                  <c:v>01/30/2023 19:00:00</c:v>
                </c:pt>
                <c:pt idx="721">
                  <c:v>01/30/2023 20:00:00</c:v>
                </c:pt>
                <c:pt idx="722">
                  <c:v>01/30/2023 21:00:00</c:v>
                </c:pt>
                <c:pt idx="723">
                  <c:v>01/30/2023 22:00:00</c:v>
                </c:pt>
                <c:pt idx="724">
                  <c:v>01/30/2023 23:00:00</c:v>
                </c:pt>
                <c:pt idx="725">
                  <c:v>01/31/2023 00:00:00</c:v>
                </c:pt>
                <c:pt idx="726">
                  <c:v>01/31/2023 01:00:00</c:v>
                </c:pt>
                <c:pt idx="727">
                  <c:v>01/31/2023 02:00:00</c:v>
                </c:pt>
                <c:pt idx="728">
                  <c:v>01/31/2023 03:00:00</c:v>
                </c:pt>
                <c:pt idx="729">
                  <c:v>01/31/2023 04:00:00</c:v>
                </c:pt>
                <c:pt idx="730">
                  <c:v>01/31/2023 05:00:00</c:v>
                </c:pt>
                <c:pt idx="731">
                  <c:v>01/31/2023 06:00:00</c:v>
                </c:pt>
                <c:pt idx="732">
                  <c:v>01/31/2023 07:00:00</c:v>
                </c:pt>
                <c:pt idx="733">
                  <c:v>01/31/2023 08:00:00</c:v>
                </c:pt>
                <c:pt idx="734">
                  <c:v>01/31/2023 09:00:00</c:v>
                </c:pt>
                <c:pt idx="735">
                  <c:v>01/31/2023 10:00:00</c:v>
                </c:pt>
                <c:pt idx="736">
                  <c:v>01/31/2023 11:00:00</c:v>
                </c:pt>
                <c:pt idx="737">
                  <c:v>01/31/2023 12:00:00</c:v>
                </c:pt>
                <c:pt idx="738">
                  <c:v>01/31/2023 13:00:00</c:v>
                </c:pt>
                <c:pt idx="739">
                  <c:v>01/31/2023 14:00:00</c:v>
                </c:pt>
                <c:pt idx="740">
                  <c:v>01/31/2023 15:00:00</c:v>
                </c:pt>
                <c:pt idx="741">
                  <c:v>01/31/2023 16:00:00</c:v>
                </c:pt>
                <c:pt idx="742">
                  <c:v>01/31/2023 17:00:00</c:v>
                </c:pt>
                <c:pt idx="743">
                  <c:v>01/31/2023 18:00:00</c:v>
                </c:pt>
                <c:pt idx="744">
                  <c:v>01/31/2023 19:00:00</c:v>
                </c:pt>
                <c:pt idx="745">
                  <c:v>01/31/2023 20:00:00</c:v>
                </c:pt>
                <c:pt idx="746">
                  <c:v>01/31/2023 21:00:00</c:v>
                </c:pt>
                <c:pt idx="747">
                  <c:v>01/31/2023 22:00:00</c:v>
                </c:pt>
                <c:pt idx="748">
                  <c:v>01/31/2023 23:00:00</c:v>
                </c:pt>
              </c:strCache>
            </c:strRef>
          </c:xVal>
          <c:yVal>
            <c:numRef>
              <c:f>'Jan 2023'!$D$1:$D$749</c:f>
              <c:numCache>
                <c:formatCode>General</c:formatCode>
                <c:ptCount val="749"/>
                <c:pt idx="4" formatCode="m/d/yyyy">
                  <c:v>0</c:v>
                </c:pt>
                <c:pt idx="5" formatCode="#,##0.0">
                  <c:v>29.9</c:v>
                </c:pt>
                <c:pt idx="6" formatCode="#,##0.0">
                  <c:v>27.2</c:v>
                </c:pt>
                <c:pt idx="7" formatCode="#,##0.0">
                  <c:v>32.5</c:v>
                </c:pt>
                <c:pt idx="8" formatCode="#,##0.0">
                  <c:v>31.6</c:v>
                </c:pt>
                <c:pt idx="9" formatCode="#,##0.0">
                  <c:v>32</c:v>
                </c:pt>
                <c:pt idx="10" formatCode="#,##0.0">
                  <c:v>31.5</c:v>
                </c:pt>
                <c:pt idx="11" formatCode="#,##0.0">
                  <c:v>34.200000000000003</c:v>
                </c:pt>
                <c:pt idx="12" formatCode="#,##0.0">
                  <c:v>29.7</c:v>
                </c:pt>
                <c:pt idx="13" formatCode="#,##0.0">
                  <c:v>33.799999999999997</c:v>
                </c:pt>
                <c:pt idx="14" formatCode="#,##0.0">
                  <c:v>41</c:v>
                </c:pt>
                <c:pt idx="15" formatCode="#,##0.0">
                  <c:v>39.6</c:v>
                </c:pt>
                <c:pt idx="16" formatCode="#,##0.0">
                  <c:v>42.6</c:v>
                </c:pt>
                <c:pt idx="17" formatCode="#,##0.0">
                  <c:v>38</c:v>
                </c:pt>
                <c:pt idx="18" formatCode="#,##0.0">
                  <c:v>38.1</c:v>
                </c:pt>
                <c:pt idx="19" formatCode="#,##0.0">
                  <c:v>43</c:v>
                </c:pt>
                <c:pt idx="20" formatCode="#,##0.0">
                  <c:v>38.1</c:v>
                </c:pt>
                <c:pt idx="21" formatCode="#,##0.0">
                  <c:v>33.5</c:v>
                </c:pt>
                <c:pt idx="22" formatCode="#,##0.0">
                  <c:v>35.299999999999997</c:v>
                </c:pt>
                <c:pt idx="23" formatCode="#,##0.0">
                  <c:v>35.1</c:v>
                </c:pt>
                <c:pt idx="24" formatCode="#,##0.0">
                  <c:v>33.1</c:v>
                </c:pt>
                <c:pt idx="25" formatCode="#,##0.0">
                  <c:v>35.5</c:v>
                </c:pt>
                <c:pt idx="26" formatCode="#,##0.0">
                  <c:v>32.1</c:v>
                </c:pt>
                <c:pt idx="27" formatCode="#,##0.0">
                  <c:v>30.5</c:v>
                </c:pt>
                <c:pt idx="28" formatCode="#,##0.0">
                  <c:v>30.4</c:v>
                </c:pt>
                <c:pt idx="29" formatCode="#,##0.0">
                  <c:v>26.7</c:v>
                </c:pt>
                <c:pt idx="30" formatCode="#,##0.0">
                  <c:v>25</c:v>
                </c:pt>
                <c:pt idx="31" formatCode="#,##0.0">
                  <c:v>24.5</c:v>
                </c:pt>
                <c:pt idx="32" formatCode="#,##0.0">
                  <c:v>24.4</c:v>
                </c:pt>
                <c:pt idx="33" formatCode="#,##0.0">
                  <c:v>25</c:v>
                </c:pt>
                <c:pt idx="34" formatCode="#,##0.0">
                  <c:v>25.2</c:v>
                </c:pt>
                <c:pt idx="35" formatCode="#,##0.0">
                  <c:v>27.7</c:v>
                </c:pt>
                <c:pt idx="36" formatCode="#,##0.0">
                  <c:v>32.9</c:v>
                </c:pt>
                <c:pt idx="37" formatCode="#,##0.0">
                  <c:v>37</c:v>
                </c:pt>
                <c:pt idx="38" formatCode="#,##0.0">
                  <c:v>38.700000000000003</c:v>
                </c:pt>
                <c:pt idx="39" formatCode="#,##0.0">
                  <c:v>38.4</c:v>
                </c:pt>
                <c:pt idx="40" formatCode="#,##0.0">
                  <c:v>36.299999999999997</c:v>
                </c:pt>
                <c:pt idx="41" formatCode="#,##0.0">
                  <c:v>31.1</c:v>
                </c:pt>
                <c:pt idx="42" formatCode="#,##0.0">
                  <c:v>26.4</c:v>
                </c:pt>
                <c:pt idx="43" formatCode="#,##0.0">
                  <c:v>16.100000000000001</c:v>
                </c:pt>
                <c:pt idx="44" formatCode="#,##0.0">
                  <c:v>18.399999999999999</c:v>
                </c:pt>
                <c:pt idx="45" formatCode="#,##0.0">
                  <c:v>18</c:v>
                </c:pt>
                <c:pt idx="46" formatCode="#,##0.0">
                  <c:v>17.5</c:v>
                </c:pt>
                <c:pt idx="47" formatCode="#,##0.0">
                  <c:v>14</c:v>
                </c:pt>
                <c:pt idx="48" formatCode="#,##0.0">
                  <c:v>14.6</c:v>
                </c:pt>
                <c:pt idx="49" formatCode="#,##0.0">
                  <c:v>17.2</c:v>
                </c:pt>
                <c:pt idx="50" formatCode="#,##0.0">
                  <c:v>19.100000000000001</c:v>
                </c:pt>
                <c:pt idx="51" formatCode="#,##0.0">
                  <c:v>14.9</c:v>
                </c:pt>
                <c:pt idx="52" formatCode="#,##0.0">
                  <c:v>14.3</c:v>
                </c:pt>
                <c:pt idx="53" formatCode="#,##0.0">
                  <c:v>13</c:v>
                </c:pt>
                <c:pt idx="54" formatCode="#,##0.0">
                  <c:v>13.4</c:v>
                </c:pt>
                <c:pt idx="55" formatCode="#,##0.0">
                  <c:v>13.2</c:v>
                </c:pt>
                <c:pt idx="56" formatCode="#,##0.0">
                  <c:v>13</c:v>
                </c:pt>
                <c:pt idx="57" formatCode="#,##0.0">
                  <c:v>13.1</c:v>
                </c:pt>
                <c:pt idx="58" formatCode="#,##0.0">
                  <c:v>13.1</c:v>
                </c:pt>
                <c:pt idx="59" formatCode="#,##0.0">
                  <c:v>13.4</c:v>
                </c:pt>
                <c:pt idx="60" formatCode="#,##0.0">
                  <c:v>15.1</c:v>
                </c:pt>
                <c:pt idx="61" formatCode="#,##0.0">
                  <c:v>15.3</c:v>
                </c:pt>
                <c:pt idx="62" formatCode="#,##0.0">
                  <c:v>14.3</c:v>
                </c:pt>
                <c:pt idx="63" formatCode="#,##0.0">
                  <c:v>14.4</c:v>
                </c:pt>
                <c:pt idx="64" formatCode="#,##0.0">
                  <c:v>9.6</c:v>
                </c:pt>
                <c:pt idx="65" formatCode="#,##0.0">
                  <c:v>19.399999999999999</c:v>
                </c:pt>
                <c:pt idx="66" formatCode="#,##0.0">
                  <c:v>19.8</c:v>
                </c:pt>
                <c:pt idx="67" formatCode="#,##0.0">
                  <c:v>17.399999999999999</c:v>
                </c:pt>
                <c:pt idx="68" formatCode="#,##0.0">
                  <c:v>6.8</c:v>
                </c:pt>
                <c:pt idx="69" formatCode="#,##0.0">
                  <c:v>9</c:v>
                </c:pt>
                <c:pt idx="70" formatCode="#,##0.0">
                  <c:v>9.1</c:v>
                </c:pt>
                <c:pt idx="71" formatCode="#,##0.0">
                  <c:v>10.6</c:v>
                </c:pt>
                <c:pt idx="72" formatCode="#,##0.0">
                  <c:v>7.8</c:v>
                </c:pt>
                <c:pt idx="73" formatCode="#,##0.0">
                  <c:v>8.6</c:v>
                </c:pt>
                <c:pt idx="74" formatCode="#,##0.0">
                  <c:v>7.6</c:v>
                </c:pt>
                <c:pt idx="75" formatCode="#,##0.0">
                  <c:v>7.3</c:v>
                </c:pt>
                <c:pt idx="76" formatCode="#,##0.0">
                  <c:v>7.3</c:v>
                </c:pt>
                <c:pt idx="77" formatCode="#,##0.0">
                  <c:v>6.7</c:v>
                </c:pt>
                <c:pt idx="78" formatCode="#,##0.0">
                  <c:v>6.3</c:v>
                </c:pt>
                <c:pt idx="79" formatCode="#,##0.0">
                  <c:v>6.6</c:v>
                </c:pt>
                <c:pt idx="80" formatCode="#,##0.0">
                  <c:v>6.2</c:v>
                </c:pt>
                <c:pt idx="81" formatCode="#,##0.0">
                  <c:v>7.1</c:v>
                </c:pt>
                <c:pt idx="82" formatCode="#,##0.0">
                  <c:v>6.7</c:v>
                </c:pt>
                <c:pt idx="83" formatCode="#,##0.0">
                  <c:v>6.9</c:v>
                </c:pt>
                <c:pt idx="84" formatCode="#,##0.0">
                  <c:v>7.7</c:v>
                </c:pt>
                <c:pt idx="85" formatCode="#,##0.0">
                  <c:v>10.3</c:v>
                </c:pt>
                <c:pt idx="86" formatCode="#,##0.0">
                  <c:v>8.8000000000000007</c:v>
                </c:pt>
                <c:pt idx="87" formatCode="#,##0.0">
                  <c:v>7.8</c:v>
                </c:pt>
                <c:pt idx="88" formatCode="#,##0.0">
                  <c:v>9.1999999999999993</c:v>
                </c:pt>
                <c:pt idx="89" formatCode="#,##0.0">
                  <c:v>8.8000000000000007</c:v>
                </c:pt>
                <c:pt idx="90" formatCode="#,##0.0">
                  <c:v>12</c:v>
                </c:pt>
                <c:pt idx="91" formatCode="#,##0.0">
                  <c:v>9.6999999999999993</c:v>
                </c:pt>
                <c:pt idx="92" formatCode="#,##0.0">
                  <c:v>10.7</c:v>
                </c:pt>
                <c:pt idx="93" formatCode="#,##0.0">
                  <c:v>8.5</c:v>
                </c:pt>
                <c:pt idx="94" formatCode="#,##0.0">
                  <c:v>8.3000000000000007</c:v>
                </c:pt>
                <c:pt idx="95" formatCode="#,##0.0">
                  <c:v>8.3000000000000007</c:v>
                </c:pt>
                <c:pt idx="96" formatCode="#,##0.0">
                  <c:v>8</c:v>
                </c:pt>
                <c:pt idx="97" formatCode="#,##0.0">
                  <c:v>8.1</c:v>
                </c:pt>
                <c:pt idx="98" formatCode="#,##0.0">
                  <c:v>8.3000000000000007</c:v>
                </c:pt>
                <c:pt idx="99" formatCode="#,##0.0">
                  <c:v>9.4</c:v>
                </c:pt>
                <c:pt idx="100" formatCode="#,##0.0">
                  <c:v>7.5</c:v>
                </c:pt>
                <c:pt idx="101" formatCode="#,##0.0">
                  <c:v>7.3</c:v>
                </c:pt>
                <c:pt idx="102" formatCode="#,##0.0">
                  <c:v>6.8</c:v>
                </c:pt>
                <c:pt idx="103" formatCode="#,##0.0">
                  <c:v>7</c:v>
                </c:pt>
                <c:pt idx="104" formatCode="#,##0.0">
                  <c:v>7.6</c:v>
                </c:pt>
                <c:pt idx="105" formatCode="#,##0.0">
                  <c:v>7.3</c:v>
                </c:pt>
                <c:pt idx="106" formatCode="#,##0.0">
                  <c:v>6.8</c:v>
                </c:pt>
                <c:pt idx="107" formatCode="#,##0.0">
                  <c:v>7.9</c:v>
                </c:pt>
                <c:pt idx="108" formatCode="#,##0.0">
                  <c:v>9.5</c:v>
                </c:pt>
                <c:pt idx="109" formatCode="#,##0.0">
                  <c:v>8.4</c:v>
                </c:pt>
                <c:pt idx="110" formatCode="#,##0.0">
                  <c:v>10.8</c:v>
                </c:pt>
                <c:pt idx="111" formatCode="#,##0.0">
                  <c:v>10.9</c:v>
                </c:pt>
                <c:pt idx="112" formatCode="#,##0.0">
                  <c:v>10.199999999999999</c:v>
                </c:pt>
                <c:pt idx="113" formatCode="#,##0.0">
                  <c:v>11.8</c:v>
                </c:pt>
                <c:pt idx="114" formatCode="#,##0.0">
                  <c:v>13</c:v>
                </c:pt>
                <c:pt idx="115" formatCode="#,##0.0">
                  <c:v>13.7</c:v>
                </c:pt>
                <c:pt idx="116" formatCode="#,##0.0">
                  <c:v>8.9</c:v>
                </c:pt>
                <c:pt idx="117" formatCode="#,##0.0">
                  <c:v>8.8000000000000007</c:v>
                </c:pt>
                <c:pt idx="118" formatCode="#,##0.0">
                  <c:v>9.1</c:v>
                </c:pt>
                <c:pt idx="119" formatCode="#,##0.0">
                  <c:v>9</c:v>
                </c:pt>
                <c:pt idx="120" formatCode="#,##0.0">
                  <c:v>8.8000000000000007</c:v>
                </c:pt>
                <c:pt idx="121" formatCode="#,##0.0">
                  <c:v>9.3000000000000007</c:v>
                </c:pt>
                <c:pt idx="122" formatCode="#,##0.0">
                  <c:v>10</c:v>
                </c:pt>
                <c:pt idx="123" formatCode="#,##0.0">
                  <c:v>9</c:v>
                </c:pt>
                <c:pt idx="124" formatCode="#,##0.0">
                  <c:v>7.8</c:v>
                </c:pt>
                <c:pt idx="125" formatCode="#,##0.0">
                  <c:v>7.2</c:v>
                </c:pt>
                <c:pt idx="126" formatCode="#,##0.0">
                  <c:v>7.3</c:v>
                </c:pt>
                <c:pt idx="127" formatCode="#,##0.0">
                  <c:v>7.2</c:v>
                </c:pt>
                <c:pt idx="128" formatCode="#,##0.0">
                  <c:v>7</c:v>
                </c:pt>
                <c:pt idx="129" formatCode="#,##0.0">
                  <c:v>7.1</c:v>
                </c:pt>
                <c:pt idx="130" formatCode="#,##0.0">
                  <c:v>7.4</c:v>
                </c:pt>
                <c:pt idx="131" formatCode="#,##0.0">
                  <c:v>8.3000000000000007</c:v>
                </c:pt>
                <c:pt idx="132" formatCode="#,##0.0">
                  <c:v>10.199999999999999</c:v>
                </c:pt>
                <c:pt idx="133" formatCode="#,##0.0">
                  <c:v>9.3000000000000007</c:v>
                </c:pt>
                <c:pt idx="134" formatCode="#,##0.0">
                  <c:v>12.1</c:v>
                </c:pt>
                <c:pt idx="135" formatCode="#,##0.0">
                  <c:v>9.6999999999999993</c:v>
                </c:pt>
                <c:pt idx="136" formatCode="#,##0.0">
                  <c:v>8</c:v>
                </c:pt>
                <c:pt idx="137" formatCode="#,##0.0">
                  <c:v>10.1</c:v>
                </c:pt>
                <c:pt idx="138" formatCode="#,##0.0">
                  <c:v>12.7</c:v>
                </c:pt>
                <c:pt idx="139" formatCode="#,##0.0">
                  <c:v>11.7</c:v>
                </c:pt>
                <c:pt idx="140" formatCode="#,##0.0">
                  <c:v>12.8</c:v>
                </c:pt>
                <c:pt idx="141" formatCode="#,##0.0">
                  <c:v>15.8</c:v>
                </c:pt>
                <c:pt idx="142" formatCode="#,##0.0">
                  <c:v>18.899999999999999</c:v>
                </c:pt>
                <c:pt idx="143" formatCode="#,##0.0">
                  <c:v>20.8</c:v>
                </c:pt>
                <c:pt idx="144" formatCode="#,##0.0">
                  <c:v>19</c:v>
                </c:pt>
                <c:pt idx="145" formatCode="#,##0.0">
                  <c:v>25.6</c:v>
                </c:pt>
                <c:pt idx="146" formatCode="#,##0.0">
                  <c:v>20.5</c:v>
                </c:pt>
                <c:pt idx="147" formatCode="#,##0.0">
                  <c:v>19.100000000000001</c:v>
                </c:pt>
                <c:pt idx="148" formatCode="#,##0.0">
                  <c:v>17.399999999999999</c:v>
                </c:pt>
                <c:pt idx="149" formatCode="#,##0.0">
                  <c:v>15.4</c:v>
                </c:pt>
                <c:pt idx="150" formatCode="#,##0.0">
                  <c:v>9.9</c:v>
                </c:pt>
                <c:pt idx="151" formatCode="#,##0.0">
                  <c:v>8.6999999999999993</c:v>
                </c:pt>
                <c:pt idx="152" formatCode="#,##0.0">
                  <c:v>9.4</c:v>
                </c:pt>
                <c:pt idx="153" formatCode="#,##0.0">
                  <c:v>8.8000000000000007</c:v>
                </c:pt>
                <c:pt idx="154" formatCode="#,##0.0">
                  <c:v>8.6999999999999993</c:v>
                </c:pt>
                <c:pt idx="155" formatCode="#,##0.0">
                  <c:v>10.3</c:v>
                </c:pt>
                <c:pt idx="156" formatCode="#,##0.0">
                  <c:v>10.9</c:v>
                </c:pt>
                <c:pt idx="157" formatCode="#,##0.0">
                  <c:v>12.1</c:v>
                </c:pt>
                <c:pt idx="158" formatCode="#,##0.0">
                  <c:v>13.3</c:v>
                </c:pt>
                <c:pt idx="159" formatCode="#,##0.0">
                  <c:v>17.5</c:v>
                </c:pt>
                <c:pt idx="160" formatCode="#,##0.0">
                  <c:v>17</c:v>
                </c:pt>
                <c:pt idx="161" formatCode="#,##0.0">
                  <c:v>17.8</c:v>
                </c:pt>
                <c:pt idx="162" formatCode="#,##0.0">
                  <c:v>14.7</c:v>
                </c:pt>
                <c:pt idx="163" formatCode="#,##0.0">
                  <c:v>12.9</c:v>
                </c:pt>
                <c:pt idx="164" formatCode="#,##0.0">
                  <c:v>11.3</c:v>
                </c:pt>
                <c:pt idx="165" formatCode="#,##0.0">
                  <c:v>14.5</c:v>
                </c:pt>
                <c:pt idx="166" formatCode="#,##0.0">
                  <c:v>13.5</c:v>
                </c:pt>
                <c:pt idx="167" formatCode="#,##0.0">
                  <c:v>13.5</c:v>
                </c:pt>
                <c:pt idx="168" formatCode="#,##0.0">
                  <c:v>13.3</c:v>
                </c:pt>
                <c:pt idx="169" formatCode="#,##0.0">
                  <c:v>13.1</c:v>
                </c:pt>
                <c:pt idx="170" formatCode="#,##0.0">
                  <c:v>12.5</c:v>
                </c:pt>
                <c:pt idx="171" formatCode="#,##0.0">
                  <c:v>9.8000000000000007</c:v>
                </c:pt>
                <c:pt idx="172" formatCode="#,##0.0">
                  <c:v>9.5</c:v>
                </c:pt>
                <c:pt idx="173" formatCode="#,##0.0">
                  <c:v>8.6999999999999993</c:v>
                </c:pt>
                <c:pt idx="174" formatCode="#,##0.0">
                  <c:v>8</c:v>
                </c:pt>
                <c:pt idx="175" formatCode="#,##0.0">
                  <c:v>8.6</c:v>
                </c:pt>
                <c:pt idx="176" formatCode="#,##0.0">
                  <c:v>10.4</c:v>
                </c:pt>
                <c:pt idx="177" formatCode="#,##0.0">
                  <c:v>10.3</c:v>
                </c:pt>
                <c:pt idx="178" formatCode="#,##0.0">
                  <c:v>10.3</c:v>
                </c:pt>
                <c:pt idx="179" formatCode="#,##0.0">
                  <c:v>12.9</c:v>
                </c:pt>
                <c:pt idx="180" formatCode="#,##0.0">
                  <c:v>14.1</c:v>
                </c:pt>
                <c:pt idx="181" formatCode="#,##0.0">
                  <c:v>16.600000000000001</c:v>
                </c:pt>
                <c:pt idx="182" formatCode="#,##0.0">
                  <c:v>15.9</c:v>
                </c:pt>
                <c:pt idx="183" formatCode="#,##0.0">
                  <c:v>19.2</c:v>
                </c:pt>
                <c:pt idx="184" formatCode="#,##0.0">
                  <c:v>13.2</c:v>
                </c:pt>
                <c:pt idx="185" formatCode="#,##0.0">
                  <c:v>13.9</c:v>
                </c:pt>
                <c:pt idx="186" formatCode="#,##0.0">
                  <c:v>9.6</c:v>
                </c:pt>
                <c:pt idx="187" formatCode="#,##0.0">
                  <c:v>9.6999999999999993</c:v>
                </c:pt>
                <c:pt idx="188" formatCode="#,##0.0">
                  <c:v>10.6</c:v>
                </c:pt>
                <c:pt idx="189" formatCode="#,##0.0">
                  <c:v>9.1</c:v>
                </c:pt>
                <c:pt idx="190" formatCode="#,##0.0">
                  <c:v>10.199999999999999</c:v>
                </c:pt>
                <c:pt idx="191" formatCode="#,##0.0">
                  <c:v>10.8</c:v>
                </c:pt>
                <c:pt idx="192" formatCode="#,##0.0">
                  <c:v>8.5</c:v>
                </c:pt>
                <c:pt idx="193" formatCode="#,##0.0">
                  <c:v>8.9</c:v>
                </c:pt>
                <c:pt idx="194" formatCode="#,##0.0">
                  <c:v>9.4</c:v>
                </c:pt>
                <c:pt idx="195" formatCode="#,##0.0">
                  <c:v>8.5</c:v>
                </c:pt>
                <c:pt idx="196" formatCode="#,##0.0">
                  <c:v>8.6</c:v>
                </c:pt>
                <c:pt idx="197" formatCode="#,##0.0">
                  <c:v>7.4</c:v>
                </c:pt>
                <c:pt idx="198" formatCode="#,##0.0">
                  <c:v>7.3</c:v>
                </c:pt>
                <c:pt idx="199" formatCode="#,##0.0">
                  <c:v>8.1</c:v>
                </c:pt>
                <c:pt idx="200" formatCode="#,##0.0">
                  <c:v>7.3</c:v>
                </c:pt>
                <c:pt idx="201" formatCode="#,##0.0">
                  <c:v>7.2</c:v>
                </c:pt>
                <c:pt idx="202" formatCode="#,##0.0">
                  <c:v>7.5</c:v>
                </c:pt>
                <c:pt idx="203" formatCode="#,##0.0">
                  <c:v>8.6999999999999993</c:v>
                </c:pt>
                <c:pt idx="204" formatCode="#,##0.0">
                  <c:v>8.5</c:v>
                </c:pt>
                <c:pt idx="205" formatCode="#,##0.0">
                  <c:v>8.9</c:v>
                </c:pt>
                <c:pt idx="206" formatCode="#,##0.0">
                  <c:v>9.1999999999999993</c:v>
                </c:pt>
                <c:pt idx="207" formatCode="#,##0.0">
                  <c:v>10.6</c:v>
                </c:pt>
                <c:pt idx="208" formatCode="#,##0.0">
                  <c:v>7.8</c:v>
                </c:pt>
                <c:pt idx="209" formatCode="#,##0.0">
                  <c:v>8.3000000000000007</c:v>
                </c:pt>
                <c:pt idx="210" formatCode="#,##0.0">
                  <c:v>8</c:v>
                </c:pt>
                <c:pt idx="211" formatCode="#,##0.0">
                  <c:v>8.5</c:v>
                </c:pt>
                <c:pt idx="212" formatCode="#,##0.0">
                  <c:v>10.199999999999999</c:v>
                </c:pt>
                <c:pt idx="213" formatCode="#,##0.0">
                  <c:v>9.4</c:v>
                </c:pt>
                <c:pt idx="214" formatCode="#,##0.0">
                  <c:v>9.5</c:v>
                </c:pt>
                <c:pt idx="215" formatCode="#,##0.0">
                  <c:v>8.3000000000000007</c:v>
                </c:pt>
                <c:pt idx="216" formatCode="#,##0.0">
                  <c:v>6.8</c:v>
                </c:pt>
                <c:pt idx="217" formatCode="#,##0.0">
                  <c:v>7.9</c:v>
                </c:pt>
                <c:pt idx="218" formatCode="#,##0.0">
                  <c:v>7.4</c:v>
                </c:pt>
                <c:pt idx="219" formatCode="#,##0.0">
                  <c:v>6.8</c:v>
                </c:pt>
                <c:pt idx="220" formatCode="#,##0.0">
                  <c:v>6.6</c:v>
                </c:pt>
                <c:pt idx="221" formatCode="#,##0.0">
                  <c:v>6.3</c:v>
                </c:pt>
                <c:pt idx="222" formatCode="#,##0.0">
                  <c:v>6.4</c:v>
                </c:pt>
                <c:pt idx="223" formatCode="#,##0.0">
                  <c:v>5.9</c:v>
                </c:pt>
                <c:pt idx="224" formatCode="#,##0.0">
                  <c:v>6</c:v>
                </c:pt>
                <c:pt idx="225" formatCode="#,##0.0">
                  <c:v>6.1</c:v>
                </c:pt>
                <c:pt idx="226" formatCode="#,##0.0">
                  <c:v>6.4</c:v>
                </c:pt>
                <c:pt idx="227" formatCode="#,##0.0">
                  <c:v>6.8</c:v>
                </c:pt>
                <c:pt idx="228" formatCode="#,##0.0">
                  <c:v>7.5</c:v>
                </c:pt>
                <c:pt idx="229" formatCode="#,##0.0">
                  <c:v>7.2</c:v>
                </c:pt>
                <c:pt idx="230" formatCode="#,##0.0">
                  <c:v>8.1</c:v>
                </c:pt>
                <c:pt idx="231" formatCode="#,##0.0">
                  <c:v>7.4</c:v>
                </c:pt>
                <c:pt idx="232" formatCode="#,##0.0">
                  <c:v>7.5</c:v>
                </c:pt>
                <c:pt idx="233" formatCode="#,##0.0">
                  <c:v>12</c:v>
                </c:pt>
                <c:pt idx="234" formatCode="#,##0.0">
                  <c:v>8.9</c:v>
                </c:pt>
                <c:pt idx="235" formatCode="#,##0.0">
                  <c:v>9.5</c:v>
                </c:pt>
                <c:pt idx="236" formatCode="#,##0.0">
                  <c:v>11</c:v>
                </c:pt>
                <c:pt idx="237" formatCode="#,##0.0">
                  <c:v>11.6</c:v>
                </c:pt>
                <c:pt idx="238" formatCode="#,##0.0">
                  <c:v>7.6</c:v>
                </c:pt>
                <c:pt idx="239" formatCode="#,##0.0">
                  <c:v>7.3</c:v>
                </c:pt>
                <c:pt idx="240" formatCode="#,##0.0">
                  <c:v>7.5</c:v>
                </c:pt>
                <c:pt idx="241" formatCode="#,##0.0">
                  <c:v>7.4</c:v>
                </c:pt>
                <c:pt idx="242" formatCode="#,##0.0">
                  <c:v>7.4</c:v>
                </c:pt>
                <c:pt idx="243" formatCode="#,##0.0">
                  <c:v>7.6</c:v>
                </c:pt>
                <c:pt idx="244" formatCode="#,##0.0">
                  <c:v>7.4</c:v>
                </c:pt>
                <c:pt idx="245" formatCode="#,##0.0">
                  <c:v>7.2</c:v>
                </c:pt>
                <c:pt idx="246" formatCode="#,##0.0">
                  <c:v>6.4</c:v>
                </c:pt>
                <c:pt idx="247" formatCode="#,##0.0">
                  <c:v>6.4</c:v>
                </c:pt>
                <c:pt idx="248" formatCode="#,##0.0">
                  <c:v>6.5</c:v>
                </c:pt>
                <c:pt idx="249" formatCode="#,##0.0">
                  <c:v>6.6</c:v>
                </c:pt>
                <c:pt idx="250" formatCode="#,##0.0">
                  <c:v>7.7</c:v>
                </c:pt>
                <c:pt idx="251" formatCode="#,##0.0">
                  <c:v>7.4</c:v>
                </c:pt>
                <c:pt idx="252" formatCode="#,##0.0">
                  <c:v>7.8</c:v>
                </c:pt>
                <c:pt idx="253" formatCode="#,##0.0">
                  <c:v>7.8</c:v>
                </c:pt>
                <c:pt idx="254" formatCode="#,##0.0">
                  <c:v>8.9</c:v>
                </c:pt>
                <c:pt idx="255" formatCode="#,##0.0">
                  <c:v>9.9</c:v>
                </c:pt>
                <c:pt idx="256" formatCode="#,##0.0">
                  <c:v>7.4</c:v>
                </c:pt>
                <c:pt idx="257" formatCode="#,##0.0">
                  <c:v>7.3</c:v>
                </c:pt>
                <c:pt idx="258" formatCode="#,##0.0">
                  <c:v>10.7</c:v>
                </c:pt>
                <c:pt idx="259" formatCode="#,##0.0">
                  <c:v>7.7</c:v>
                </c:pt>
                <c:pt idx="260" formatCode="#,##0.0">
                  <c:v>7.3</c:v>
                </c:pt>
                <c:pt idx="261" formatCode="#,##0.0">
                  <c:v>7.6</c:v>
                </c:pt>
                <c:pt idx="262" formatCode="#,##0.0">
                  <c:v>10.7</c:v>
                </c:pt>
                <c:pt idx="263" formatCode="#,##0.0">
                  <c:v>8.6</c:v>
                </c:pt>
                <c:pt idx="264" formatCode="#,##0.0">
                  <c:v>8.4</c:v>
                </c:pt>
                <c:pt idx="265" formatCode="#,##0.0">
                  <c:v>7.6</c:v>
                </c:pt>
                <c:pt idx="266" formatCode="#,##0.0">
                  <c:v>7.9</c:v>
                </c:pt>
                <c:pt idx="267" formatCode="#,##0.0">
                  <c:v>7.9</c:v>
                </c:pt>
                <c:pt idx="268" formatCode="#,##0.0">
                  <c:v>7.9</c:v>
                </c:pt>
                <c:pt idx="269" formatCode="#,##0.0">
                  <c:v>7</c:v>
                </c:pt>
                <c:pt idx="270" formatCode="#,##0.0">
                  <c:v>6.8</c:v>
                </c:pt>
                <c:pt idx="271" formatCode="#,##0.0">
                  <c:v>6.7</c:v>
                </c:pt>
                <c:pt idx="272" formatCode="#,##0.0">
                  <c:v>6.9</c:v>
                </c:pt>
                <c:pt idx="273" formatCode="#,##0.0">
                  <c:v>7</c:v>
                </c:pt>
                <c:pt idx="274" formatCode="#,##0.0">
                  <c:v>6.8</c:v>
                </c:pt>
                <c:pt idx="275" formatCode="#,##0.0">
                  <c:v>7.4</c:v>
                </c:pt>
                <c:pt idx="276" formatCode="#,##0.0">
                  <c:v>7.7</c:v>
                </c:pt>
                <c:pt idx="277" formatCode="#,##0.0">
                  <c:v>7.8</c:v>
                </c:pt>
                <c:pt idx="278" formatCode="#,##0.0">
                  <c:v>8.1</c:v>
                </c:pt>
                <c:pt idx="279" formatCode="#,##0.0">
                  <c:v>8.5</c:v>
                </c:pt>
                <c:pt idx="280" formatCode="#,##0.0">
                  <c:v>9.5</c:v>
                </c:pt>
                <c:pt idx="281" formatCode="#,##0.0">
                  <c:v>8.6999999999999993</c:v>
                </c:pt>
                <c:pt idx="282" formatCode="#,##0.0">
                  <c:v>9.1</c:v>
                </c:pt>
                <c:pt idx="283" formatCode="#,##0.0">
                  <c:v>10.9</c:v>
                </c:pt>
                <c:pt idx="284" formatCode="#,##0.0">
                  <c:v>10.8</c:v>
                </c:pt>
                <c:pt idx="285" formatCode="#,##0.0">
                  <c:v>11.2</c:v>
                </c:pt>
                <c:pt idx="286" formatCode="#,##0.0">
                  <c:v>8.6</c:v>
                </c:pt>
                <c:pt idx="287" formatCode="#,##0.0">
                  <c:v>8.6999999999999993</c:v>
                </c:pt>
                <c:pt idx="288" formatCode="#,##0.0">
                  <c:v>9.8000000000000007</c:v>
                </c:pt>
                <c:pt idx="289" formatCode="#,##0.0">
                  <c:v>8.8000000000000007</c:v>
                </c:pt>
                <c:pt idx="290" formatCode="#,##0.0">
                  <c:v>9</c:v>
                </c:pt>
                <c:pt idx="291" formatCode="#,##0.0">
                  <c:v>9.4</c:v>
                </c:pt>
                <c:pt idx="292" formatCode="#,##0.0">
                  <c:v>9.3000000000000007</c:v>
                </c:pt>
                <c:pt idx="293" formatCode="#,##0.0">
                  <c:v>8.1</c:v>
                </c:pt>
                <c:pt idx="294" formatCode="#,##0.0">
                  <c:v>7.7</c:v>
                </c:pt>
                <c:pt idx="295" formatCode="#,##0.0">
                  <c:v>7.7</c:v>
                </c:pt>
                <c:pt idx="296" formatCode="#,##0.0">
                  <c:v>8</c:v>
                </c:pt>
                <c:pt idx="297" formatCode="#,##0.0">
                  <c:v>8.1999999999999993</c:v>
                </c:pt>
                <c:pt idx="298" formatCode="#,##0.0">
                  <c:v>8.6</c:v>
                </c:pt>
                <c:pt idx="299" formatCode="#,##0.0">
                  <c:v>8.8000000000000007</c:v>
                </c:pt>
                <c:pt idx="300" formatCode="#,##0.0">
                  <c:v>9.6</c:v>
                </c:pt>
                <c:pt idx="301" formatCode="#,##0.0">
                  <c:v>10.4</c:v>
                </c:pt>
                <c:pt idx="302" formatCode="#,##0.0">
                  <c:v>10.4</c:v>
                </c:pt>
                <c:pt idx="303" formatCode="#,##0.0">
                  <c:v>12.4</c:v>
                </c:pt>
                <c:pt idx="304" formatCode="#,##0.0">
                  <c:v>11.8</c:v>
                </c:pt>
                <c:pt idx="305" formatCode="#,##0.0">
                  <c:v>10.6</c:v>
                </c:pt>
                <c:pt idx="306" formatCode="#,##0.0">
                  <c:v>12.3</c:v>
                </c:pt>
                <c:pt idx="307" formatCode="#,##0.0">
                  <c:v>12.8</c:v>
                </c:pt>
                <c:pt idx="308" formatCode="#,##0.0">
                  <c:v>11.3</c:v>
                </c:pt>
                <c:pt idx="309" formatCode="#,##0.0">
                  <c:v>10.9</c:v>
                </c:pt>
                <c:pt idx="310" formatCode="#,##0.0">
                  <c:v>13.3</c:v>
                </c:pt>
                <c:pt idx="311" formatCode="#,##0.0">
                  <c:v>22.8</c:v>
                </c:pt>
                <c:pt idx="312" formatCode="#,##0.0">
                  <c:v>18.2</c:v>
                </c:pt>
                <c:pt idx="313" formatCode="#,##0.0">
                  <c:v>19.399999999999999</c:v>
                </c:pt>
                <c:pt idx="314" formatCode="#,##0.0">
                  <c:v>17.5</c:v>
                </c:pt>
                <c:pt idx="315" formatCode="#,##0.0">
                  <c:v>15.1</c:v>
                </c:pt>
                <c:pt idx="316" formatCode="#,##0.0">
                  <c:v>14.4</c:v>
                </c:pt>
                <c:pt idx="317" formatCode="#,##0.0">
                  <c:v>14.4</c:v>
                </c:pt>
                <c:pt idx="318" formatCode="#,##0.0">
                  <c:v>12.3</c:v>
                </c:pt>
                <c:pt idx="319" formatCode="#,##0.0">
                  <c:v>12.7</c:v>
                </c:pt>
                <c:pt idx="320" formatCode="#,##0.0">
                  <c:v>12.3</c:v>
                </c:pt>
                <c:pt idx="321" formatCode="#,##0.0">
                  <c:v>12</c:v>
                </c:pt>
                <c:pt idx="322" formatCode="#,##0.0">
                  <c:v>13.4</c:v>
                </c:pt>
                <c:pt idx="323" formatCode="#,##0.0">
                  <c:v>14.3</c:v>
                </c:pt>
                <c:pt idx="324" formatCode="#,##0.0">
                  <c:v>13.9</c:v>
                </c:pt>
                <c:pt idx="325" formatCode="#,##0.0">
                  <c:v>15.9</c:v>
                </c:pt>
                <c:pt idx="326" formatCode="#,##0.0">
                  <c:v>18.7</c:v>
                </c:pt>
                <c:pt idx="327" formatCode="#,##0.0">
                  <c:v>18.100000000000001</c:v>
                </c:pt>
                <c:pt idx="328" formatCode="#,##0.0">
                  <c:v>17.2</c:v>
                </c:pt>
                <c:pt idx="329" formatCode="#,##0.0">
                  <c:v>17.8</c:v>
                </c:pt>
                <c:pt idx="330" formatCode="#,##0.0">
                  <c:v>22</c:v>
                </c:pt>
                <c:pt idx="331" formatCode="#,##0.0">
                  <c:v>21.6</c:v>
                </c:pt>
                <c:pt idx="332" formatCode="#,##0.0">
                  <c:v>21.1</c:v>
                </c:pt>
                <c:pt idx="333" formatCode="#,##0.0">
                  <c:v>23</c:v>
                </c:pt>
                <c:pt idx="334" formatCode="#,##0.0">
                  <c:v>24.5</c:v>
                </c:pt>
                <c:pt idx="335" formatCode="#,##0.0">
                  <c:v>24.9</c:v>
                </c:pt>
                <c:pt idx="336" formatCode="#,##0.0">
                  <c:v>24.8</c:v>
                </c:pt>
                <c:pt idx="337" formatCode="#,##0.0">
                  <c:v>22.2</c:v>
                </c:pt>
                <c:pt idx="338" formatCode="#,##0.0">
                  <c:v>22.8</c:v>
                </c:pt>
                <c:pt idx="339" formatCode="#,##0.0">
                  <c:v>18.5</c:v>
                </c:pt>
                <c:pt idx="340" formatCode="#,##0.0">
                  <c:v>16.7</c:v>
                </c:pt>
                <c:pt idx="341" formatCode="#,##0.0">
                  <c:v>12.8</c:v>
                </c:pt>
                <c:pt idx="342" formatCode="#,##0.0">
                  <c:v>12.1</c:v>
                </c:pt>
                <c:pt idx="343" formatCode="#,##0.0">
                  <c:v>12.2</c:v>
                </c:pt>
                <c:pt idx="344" formatCode="#,##0.0">
                  <c:v>11.9</c:v>
                </c:pt>
                <c:pt idx="345" formatCode="#,##0.0">
                  <c:v>12.2</c:v>
                </c:pt>
                <c:pt idx="346" formatCode="#,##0.0">
                  <c:v>12.9</c:v>
                </c:pt>
                <c:pt idx="347" formatCode="#,##0.0">
                  <c:v>16.2</c:v>
                </c:pt>
                <c:pt idx="348" formatCode="#,##0.0">
                  <c:v>22.5</c:v>
                </c:pt>
                <c:pt idx="349" formatCode="#,##0.0">
                  <c:v>26.1</c:v>
                </c:pt>
                <c:pt idx="350" formatCode="#,##0.0">
                  <c:v>31.2</c:v>
                </c:pt>
                <c:pt idx="351" formatCode="#,##0.0">
                  <c:v>31.1</c:v>
                </c:pt>
                <c:pt idx="352" formatCode="#,##0.0">
                  <c:v>31.8</c:v>
                </c:pt>
                <c:pt idx="353" formatCode="#,##0.0">
                  <c:v>28.4</c:v>
                </c:pt>
                <c:pt idx="354" formatCode="#,##0.0">
                  <c:v>37.700000000000003</c:v>
                </c:pt>
                <c:pt idx="355" formatCode="#,##0.0">
                  <c:v>27.6</c:v>
                </c:pt>
                <c:pt idx="356" formatCode="#,##0.0">
                  <c:v>24.2</c:v>
                </c:pt>
                <c:pt idx="357" formatCode="#,##0.0">
                  <c:v>25</c:v>
                </c:pt>
                <c:pt idx="358" formatCode="#,##0.0">
                  <c:v>22.3</c:v>
                </c:pt>
                <c:pt idx="359" formatCode="#,##0.0">
                  <c:v>20.399999999999999</c:v>
                </c:pt>
                <c:pt idx="360" formatCode="#,##0.0">
                  <c:v>20.6</c:v>
                </c:pt>
                <c:pt idx="361" formatCode="#,##0.0">
                  <c:v>24.8</c:v>
                </c:pt>
                <c:pt idx="362" formatCode="#,##0.0">
                  <c:v>23.1</c:v>
                </c:pt>
                <c:pt idx="363" formatCode="#,##0.0">
                  <c:v>21.1</c:v>
                </c:pt>
                <c:pt idx="364" formatCode="#,##0.0">
                  <c:v>18.7</c:v>
                </c:pt>
                <c:pt idx="365" formatCode="#,##0.0">
                  <c:v>16</c:v>
                </c:pt>
                <c:pt idx="366" formatCode="#,##0.0">
                  <c:v>12</c:v>
                </c:pt>
                <c:pt idx="367" formatCode="#,##0.0">
                  <c:v>11.4</c:v>
                </c:pt>
                <c:pt idx="368" formatCode="#,##0.0">
                  <c:v>11.2</c:v>
                </c:pt>
                <c:pt idx="369" formatCode="#,##0.0">
                  <c:v>11.3</c:v>
                </c:pt>
                <c:pt idx="370" formatCode="#,##0.0">
                  <c:v>12</c:v>
                </c:pt>
                <c:pt idx="371" formatCode="#,##0.0">
                  <c:v>16.100000000000001</c:v>
                </c:pt>
                <c:pt idx="372" formatCode="#,##0.0">
                  <c:v>17.5</c:v>
                </c:pt>
                <c:pt idx="373" formatCode="#,##0.0">
                  <c:v>18.100000000000001</c:v>
                </c:pt>
                <c:pt idx="374" formatCode="#,##0.0">
                  <c:v>21.7</c:v>
                </c:pt>
                <c:pt idx="375" formatCode="#,##0.0">
                  <c:v>25.9</c:v>
                </c:pt>
                <c:pt idx="376" formatCode="#,##0.0">
                  <c:v>24.9</c:v>
                </c:pt>
                <c:pt idx="377" formatCode="#,##0.0">
                  <c:v>25.5</c:v>
                </c:pt>
                <c:pt idx="378" formatCode="#,##0.0">
                  <c:v>18.2</c:v>
                </c:pt>
                <c:pt idx="379" formatCode="#,##0.0">
                  <c:v>15.3</c:v>
                </c:pt>
                <c:pt idx="380" formatCode="#,##0.0">
                  <c:v>14.2</c:v>
                </c:pt>
                <c:pt idx="381" formatCode="#,##0.0">
                  <c:v>10.1</c:v>
                </c:pt>
                <c:pt idx="382" formatCode="#,##0.0">
                  <c:v>13.2</c:v>
                </c:pt>
                <c:pt idx="383" formatCode="#,##0.0">
                  <c:v>12.4</c:v>
                </c:pt>
                <c:pt idx="384" formatCode="#,##0.0">
                  <c:v>9.9</c:v>
                </c:pt>
                <c:pt idx="385" formatCode="#,##0.0">
                  <c:v>9.1999999999999993</c:v>
                </c:pt>
                <c:pt idx="386" formatCode="#,##0.0">
                  <c:v>9.1999999999999993</c:v>
                </c:pt>
                <c:pt idx="387" formatCode="#,##0.0">
                  <c:v>9.9</c:v>
                </c:pt>
                <c:pt idx="388" formatCode="#,##0.0">
                  <c:v>8.9</c:v>
                </c:pt>
                <c:pt idx="389" formatCode="#,##0.0">
                  <c:v>8.1999999999999993</c:v>
                </c:pt>
                <c:pt idx="390" formatCode="#,##0.0">
                  <c:v>8.1</c:v>
                </c:pt>
                <c:pt idx="391" formatCode="#,##0.0">
                  <c:v>8.1</c:v>
                </c:pt>
                <c:pt idx="392" formatCode="#,##0.0">
                  <c:v>8</c:v>
                </c:pt>
                <c:pt idx="393" formatCode="#,##0.0">
                  <c:v>7.8</c:v>
                </c:pt>
                <c:pt idx="394" formatCode="#,##0.0">
                  <c:v>8</c:v>
                </c:pt>
                <c:pt idx="395" formatCode="#,##0.0">
                  <c:v>8.1999999999999993</c:v>
                </c:pt>
                <c:pt idx="396" formatCode="#,##0.0">
                  <c:v>10</c:v>
                </c:pt>
                <c:pt idx="397" formatCode="#,##0.0">
                  <c:v>10.9</c:v>
                </c:pt>
                <c:pt idx="398" formatCode="#,##0.0">
                  <c:v>9.6999999999999993</c:v>
                </c:pt>
                <c:pt idx="399" formatCode="#,##0.0">
                  <c:v>10.5</c:v>
                </c:pt>
                <c:pt idx="400" formatCode="#,##0.0">
                  <c:v>12.5</c:v>
                </c:pt>
                <c:pt idx="401" formatCode="#,##0.0">
                  <c:v>10.5</c:v>
                </c:pt>
                <c:pt idx="402" formatCode="#,##0.0">
                  <c:v>10.3</c:v>
                </c:pt>
                <c:pt idx="403" formatCode="#,##0.0">
                  <c:v>11.1</c:v>
                </c:pt>
                <c:pt idx="404" formatCode="#,##0.0">
                  <c:v>10.3</c:v>
                </c:pt>
                <c:pt idx="405" formatCode="#,##0.0">
                  <c:v>9.8000000000000007</c:v>
                </c:pt>
                <c:pt idx="406" formatCode="#,##0.0">
                  <c:v>9.8000000000000007</c:v>
                </c:pt>
                <c:pt idx="407" formatCode="#,##0.0">
                  <c:v>10.3</c:v>
                </c:pt>
                <c:pt idx="408" formatCode="#,##0.0">
                  <c:v>9.3000000000000007</c:v>
                </c:pt>
                <c:pt idx="409" formatCode="#,##0.0">
                  <c:v>9.9</c:v>
                </c:pt>
                <c:pt idx="410" formatCode="#,##0.0">
                  <c:v>9</c:v>
                </c:pt>
                <c:pt idx="411" formatCode="#,##0.0">
                  <c:v>8.6999999999999993</c:v>
                </c:pt>
                <c:pt idx="412" formatCode="#,##0.0">
                  <c:v>9.1</c:v>
                </c:pt>
                <c:pt idx="413" formatCode="#,##0.0">
                  <c:v>8.5</c:v>
                </c:pt>
                <c:pt idx="414" formatCode="#,##0.0">
                  <c:v>8.1999999999999993</c:v>
                </c:pt>
                <c:pt idx="415" formatCode="#,##0.0">
                  <c:v>9.9</c:v>
                </c:pt>
                <c:pt idx="416" formatCode="#,##0.0">
                  <c:v>8.4</c:v>
                </c:pt>
                <c:pt idx="417" formatCode="#,##0.0">
                  <c:v>8.4</c:v>
                </c:pt>
                <c:pt idx="418" formatCode="#,##0.0">
                  <c:v>8.5</c:v>
                </c:pt>
                <c:pt idx="419" formatCode="#,##0.0">
                  <c:v>8.3000000000000007</c:v>
                </c:pt>
                <c:pt idx="420" formatCode="#,##0.0">
                  <c:v>10</c:v>
                </c:pt>
                <c:pt idx="421" formatCode="#,##0.0">
                  <c:v>9.6</c:v>
                </c:pt>
                <c:pt idx="422" formatCode="#,##0.0">
                  <c:v>9.9</c:v>
                </c:pt>
                <c:pt idx="423" formatCode="#,##0.0">
                  <c:v>9.1999999999999993</c:v>
                </c:pt>
                <c:pt idx="424" formatCode="#,##0.0">
                  <c:v>10.7</c:v>
                </c:pt>
                <c:pt idx="425" formatCode="#,##0.0">
                  <c:v>9.6</c:v>
                </c:pt>
                <c:pt idx="426" formatCode="#,##0.0">
                  <c:v>10.1</c:v>
                </c:pt>
                <c:pt idx="427" formatCode="#,##0.0">
                  <c:v>9.4</c:v>
                </c:pt>
                <c:pt idx="428" formatCode="#,##0.0">
                  <c:v>8.8000000000000007</c:v>
                </c:pt>
                <c:pt idx="429" formatCode="#,##0.0">
                  <c:v>9.8000000000000007</c:v>
                </c:pt>
                <c:pt idx="430" formatCode="#,##0.0">
                  <c:v>9.6</c:v>
                </c:pt>
                <c:pt idx="431" formatCode="#,##0.0">
                  <c:v>9.6999999999999993</c:v>
                </c:pt>
                <c:pt idx="432" formatCode="#,##0.0">
                  <c:v>10.3</c:v>
                </c:pt>
                <c:pt idx="433" formatCode="#,##0.0">
                  <c:v>9</c:v>
                </c:pt>
                <c:pt idx="434" formatCode="#,##0.0">
                  <c:v>11</c:v>
                </c:pt>
                <c:pt idx="435" formatCode="#,##0.0">
                  <c:v>9.1999999999999993</c:v>
                </c:pt>
                <c:pt idx="436" formatCode="#,##0.0">
                  <c:v>8.4</c:v>
                </c:pt>
                <c:pt idx="437" formatCode="#,##0.0">
                  <c:v>8.6</c:v>
                </c:pt>
                <c:pt idx="438" formatCode="#,##0.0">
                  <c:v>8.1999999999999993</c:v>
                </c:pt>
                <c:pt idx="439" formatCode="#,##0.0">
                  <c:v>8.3000000000000007</c:v>
                </c:pt>
                <c:pt idx="440" formatCode="#,##0.0">
                  <c:v>8.1999999999999993</c:v>
                </c:pt>
                <c:pt idx="441" formatCode="#,##0.0">
                  <c:v>8.5</c:v>
                </c:pt>
                <c:pt idx="442" formatCode="#,##0.0">
                  <c:v>8.5</c:v>
                </c:pt>
                <c:pt idx="443" formatCode="#,##0.0">
                  <c:v>8.8000000000000007</c:v>
                </c:pt>
                <c:pt idx="444" formatCode="#,##0.0">
                  <c:v>10.1</c:v>
                </c:pt>
                <c:pt idx="445" formatCode="#,##0.0">
                  <c:v>9.6999999999999993</c:v>
                </c:pt>
                <c:pt idx="446" formatCode="#,##0.0">
                  <c:v>9.9</c:v>
                </c:pt>
                <c:pt idx="447" formatCode="#,##0.0">
                  <c:v>10.1</c:v>
                </c:pt>
                <c:pt idx="448" formatCode="#,##0.0">
                  <c:v>11.8</c:v>
                </c:pt>
                <c:pt idx="449" formatCode="#,##0.0">
                  <c:v>9.3000000000000007</c:v>
                </c:pt>
                <c:pt idx="450" formatCode="#,##0.0">
                  <c:v>19.2</c:v>
                </c:pt>
                <c:pt idx="451" formatCode="#,##0.0">
                  <c:v>18.399999999999999</c:v>
                </c:pt>
                <c:pt idx="452" formatCode="#,##0.0">
                  <c:v>19.399999999999999</c:v>
                </c:pt>
                <c:pt idx="453" formatCode="#,##0.0">
                  <c:v>21.1</c:v>
                </c:pt>
                <c:pt idx="454" formatCode="#,##0.0">
                  <c:v>20.9</c:v>
                </c:pt>
                <c:pt idx="455" formatCode="#,##0.0">
                  <c:v>18.600000000000001</c:v>
                </c:pt>
                <c:pt idx="456" formatCode="#,##0.0">
                  <c:v>19.399999999999999</c:v>
                </c:pt>
                <c:pt idx="457" formatCode="#,##0.0">
                  <c:v>20.100000000000001</c:v>
                </c:pt>
                <c:pt idx="458" formatCode="#,##0.0">
                  <c:v>19.5</c:v>
                </c:pt>
                <c:pt idx="459" formatCode="#,##0.0">
                  <c:v>20.2</c:v>
                </c:pt>
                <c:pt idx="460" formatCode="#,##0.0">
                  <c:v>19.100000000000001</c:v>
                </c:pt>
                <c:pt idx="461" formatCode="#,##0.0">
                  <c:v>18.600000000000001</c:v>
                </c:pt>
                <c:pt idx="462" formatCode="#,##0.0">
                  <c:v>17.2</c:v>
                </c:pt>
                <c:pt idx="463" formatCode="#,##0.0">
                  <c:v>17.100000000000001</c:v>
                </c:pt>
                <c:pt idx="464" formatCode="#,##0.0">
                  <c:v>16.8</c:v>
                </c:pt>
                <c:pt idx="465" formatCode="#,##0.0">
                  <c:v>16.600000000000001</c:v>
                </c:pt>
                <c:pt idx="466" formatCode="#,##0.0">
                  <c:v>16.8</c:v>
                </c:pt>
                <c:pt idx="467" formatCode="#,##0.0">
                  <c:v>18.5</c:v>
                </c:pt>
                <c:pt idx="468" formatCode="#,##0.0">
                  <c:v>22.1</c:v>
                </c:pt>
                <c:pt idx="469" formatCode="#,##0.0">
                  <c:v>24</c:v>
                </c:pt>
                <c:pt idx="470" formatCode="#,##0.0">
                  <c:v>23.7</c:v>
                </c:pt>
                <c:pt idx="471" formatCode="#,##0.0">
                  <c:v>23.4</c:v>
                </c:pt>
                <c:pt idx="472" formatCode="#,##0.0">
                  <c:v>18.399999999999999</c:v>
                </c:pt>
                <c:pt idx="473" formatCode="#,##0.0">
                  <c:v>22.1</c:v>
                </c:pt>
                <c:pt idx="474" formatCode="#,##0.0">
                  <c:v>20.9</c:v>
                </c:pt>
                <c:pt idx="475" formatCode="#,##0.0">
                  <c:v>17.5</c:v>
                </c:pt>
                <c:pt idx="476" formatCode="#,##0.0">
                  <c:v>20.3</c:v>
                </c:pt>
                <c:pt idx="477" formatCode="#,##0.0">
                  <c:v>17.5</c:v>
                </c:pt>
                <c:pt idx="478" formatCode="#,##0.0">
                  <c:v>20.5</c:v>
                </c:pt>
                <c:pt idx="479" formatCode="#,##0.0">
                  <c:v>20</c:v>
                </c:pt>
                <c:pt idx="480" formatCode="#,##0.0">
                  <c:v>20.7</c:v>
                </c:pt>
                <c:pt idx="481" formatCode="#,##0.0">
                  <c:v>17.3</c:v>
                </c:pt>
                <c:pt idx="482" formatCode="#,##0.0">
                  <c:v>21.5</c:v>
                </c:pt>
                <c:pt idx="483" formatCode="#,##0.0">
                  <c:v>24.1</c:v>
                </c:pt>
                <c:pt idx="484" formatCode="#,##0.0">
                  <c:v>18</c:v>
                </c:pt>
                <c:pt idx="485" formatCode="#,##0.0">
                  <c:v>14.7</c:v>
                </c:pt>
                <c:pt idx="486" formatCode="#,##0.0">
                  <c:v>13.5</c:v>
                </c:pt>
                <c:pt idx="487" formatCode="#,##0.0">
                  <c:v>13.5</c:v>
                </c:pt>
                <c:pt idx="488" formatCode="#,##0.0">
                  <c:v>13.6</c:v>
                </c:pt>
                <c:pt idx="489" formatCode="#,##0.0">
                  <c:v>13.3</c:v>
                </c:pt>
                <c:pt idx="490" formatCode="#,##0.0">
                  <c:v>13.3</c:v>
                </c:pt>
                <c:pt idx="491" formatCode="#,##0.0">
                  <c:v>16.3</c:v>
                </c:pt>
                <c:pt idx="492" formatCode="#,##0.0">
                  <c:v>19.100000000000001</c:v>
                </c:pt>
                <c:pt idx="493" formatCode="#,##0.0">
                  <c:v>21.9</c:v>
                </c:pt>
                <c:pt idx="494" formatCode="#,##0.0">
                  <c:v>24.4</c:v>
                </c:pt>
                <c:pt idx="495" formatCode="#,##0.0">
                  <c:v>24.7</c:v>
                </c:pt>
                <c:pt idx="496" formatCode="#,##0.0">
                  <c:v>22.3</c:v>
                </c:pt>
                <c:pt idx="497" formatCode="#,##0.0">
                  <c:v>24.7</c:v>
                </c:pt>
                <c:pt idx="498" formatCode="#,##0.0">
                  <c:v>28.1</c:v>
                </c:pt>
                <c:pt idx="499" formatCode="#,##0.0">
                  <c:v>26.5</c:v>
                </c:pt>
                <c:pt idx="500" formatCode="#,##0.0">
                  <c:v>30.4</c:v>
                </c:pt>
                <c:pt idx="501" formatCode="#,##0.0">
                  <c:v>26.6</c:v>
                </c:pt>
                <c:pt idx="502" formatCode="#,##0.0">
                  <c:v>28.9</c:v>
                </c:pt>
                <c:pt idx="503" formatCode="#,##0.0">
                  <c:v>26</c:v>
                </c:pt>
                <c:pt idx="504" formatCode="#,##0.0">
                  <c:v>28.1</c:v>
                </c:pt>
                <c:pt idx="505" formatCode="#,##0.0">
                  <c:v>26.7</c:v>
                </c:pt>
                <c:pt idx="506" formatCode="#,##0.0">
                  <c:v>27.8</c:v>
                </c:pt>
                <c:pt idx="507" formatCode="#,##0.0">
                  <c:v>24.4</c:v>
                </c:pt>
                <c:pt idx="508" formatCode="#,##0.0">
                  <c:v>25.2</c:v>
                </c:pt>
                <c:pt idx="509" formatCode="#,##0.0">
                  <c:v>22.5</c:v>
                </c:pt>
                <c:pt idx="510" formatCode="#,##0.0">
                  <c:v>21.3</c:v>
                </c:pt>
                <c:pt idx="511" formatCode="#,##0.0">
                  <c:v>20</c:v>
                </c:pt>
                <c:pt idx="512" formatCode="#,##0.0">
                  <c:v>20.2</c:v>
                </c:pt>
                <c:pt idx="513" formatCode="#,##0.0">
                  <c:v>21</c:v>
                </c:pt>
                <c:pt idx="514" formatCode="#,##0.0">
                  <c:v>20.7</c:v>
                </c:pt>
                <c:pt idx="515" formatCode="#,##0.0">
                  <c:v>28</c:v>
                </c:pt>
                <c:pt idx="516" formatCode="#,##0.0">
                  <c:v>25.3</c:v>
                </c:pt>
                <c:pt idx="517" formatCode="#,##0.0">
                  <c:v>28.6</c:v>
                </c:pt>
                <c:pt idx="518" formatCode="#,##0.0">
                  <c:v>29.3</c:v>
                </c:pt>
                <c:pt idx="519" formatCode="#,##0.0">
                  <c:v>24</c:v>
                </c:pt>
                <c:pt idx="520" formatCode="#,##0.0">
                  <c:v>23.6</c:v>
                </c:pt>
                <c:pt idx="521" formatCode="#,##0.0">
                  <c:v>15.6</c:v>
                </c:pt>
                <c:pt idx="522" formatCode="#,##0.0">
                  <c:v>15.4</c:v>
                </c:pt>
                <c:pt idx="523" formatCode="#,##0.0">
                  <c:v>14.2</c:v>
                </c:pt>
                <c:pt idx="524" formatCode="#,##0.0">
                  <c:v>12.8</c:v>
                </c:pt>
                <c:pt idx="525" formatCode="#,##0.0">
                  <c:v>13.5</c:v>
                </c:pt>
                <c:pt idx="526" formatCode="#,##0.0">
                  <c:v>14.3</c:v>
                </c:pt>
                <c:pt idx="527" formatCode="#,##0.0">
                  <c:v>11.6</c:v>
                </c:pt>
                <c:pt idx="528" formatCode="#,##0.0">
                  <c:v>13.2</c:v>
                </c:pt>
                <c:pt idx="529" formatCode="#,##0.0">
                  <c:v>11.3</c:v>
                </c:pt>
                <c:pt idx="530" formatCode="#,##0.0">
                  <c:v>12.4</c:v>
                </c:pt>
                <c:pt idx="531" formatCode="#,##0.0">
                  <c:v>10.4</c:v>
                </c:pt>
                <c:pt idx="532" formatCode="#,##0.0">
                  <c:v>9.4</c:v>
                </c:pt>
                <c:pt idx="533" formatCode="#,##0.0">
                  <c:v>9.1</c:v>
                </c:pt>
                <c:pt idx="534" formatCode="#,##0.0">
                  <c:v>8.6999999999999993</c:v>
                </c:pt>
                <c:pt idx="535" formatCode="#,##0.0">
                  <c:v>8.8000000000000007</c:v>
                </c:pt>
                <c:pt idx="536" formatCode="#,##0.0">
                  <c:v>8.5</c:v>
                </c:pt>
                <c:pt idx="537" formatCode="#,##0.0">
                  <c:v>8.8000000000000007</c:v>
                </c:pt>
                <c:pt idx="538" formatCode="#,##0.0">
                  <c:v>9</c:v>
                </c:pt>
                <c:pt idx="539" formatCode="#,##0.0">
                  <c:v>11.3</c:v>
                </c:pt>
                <c:pt idx="540" formatCode="#,##0.0">
                  <c:v>13.5</c:v>
                </c:pt>
                <c:pt idx="541" formatCode="#,##0.0">
                  <c:v>12.8</c:v>
                </c:pt>
                <c:pt idx="542" formatCode="#,##0.0">
                  <c:v>12</c:v>
                </c:pt>
                <c:pt idx="543" formatCode="#,##0.0">
                  <c:v>14.2</c:v>
                </c:pt>
                <c:pt idx="544" formatCode="#,##0.0">
                  <c:v>12.2</c:v>
                </c:pt>
                <c:pt idx="545" formatCode="#,##0.0">
                  <c:v>9.9</c:v>
                </c:pt>
                <c:pt idx="546" formatCode="#,##0.0">
                  <c:v>9.4</c:v>
                </c:pt>
                <c:pt idx="547" formatCode="#,##0.0">
                  <c:v>9.8000000000000007</c:v>
                </c:pt>
                <c:pt idx="548" formatCode="#,##0.0">
                  <c:v>12</c:v>
                </c:pt>
                <c:pt idx="549" formatCode="#,##0.0">
                  <c:v>11.6</c:v>
                </c:pt>
                <c:pt idx="550" formatCode="#,##0.0">
                  <c:v>8.4</c:v>
                </c:pt>
                <c:pt idx="551" formatCode="#,##0.0">
                  <c:v>10.5</c:v>
                </c:pt>
                <c:pt idx="552" formatCode="#,##0.0">
                  <c:v>8.8000000000000007</c:v>
                </c:pt>
                <c:pt idx="553" formatCode="#,##0.0">
                  <c:v>7.9</c:v>
                </c:pt>
                <c:pt idx="554" formatCode="#,##0.0">
                  <c:v>8.8000000000000007</c:v>
                </c:pt>
                <c:pt idx="555" formatCode="#,##0.0">
                  <c:v>10.6</c:v>
                </c:pt>
                <c:pt idx="556" formatCode="#,##0.0">
                  <c:v>8.1999999999999993</c:v>
                </c:pt>
                <c:pt idx="557" formatCode="#,##0.0">
                  <c:v>7.6</c:v>
                </c:pt>
                <c:pt idx="558" formatCode="#,##0.0">
                  <c:v>7.7</c:v>
                </c:pt>
                <c:pt idx="559" formatCode="#,##0.0">
                  <c:v>7.9</c:v>
                </c:pt>
                <c:pt idx="560" formatCode="#,##0.0">
                  <c:v>7.9</c:v>
                </c:pt>
                <c:pt idx="561" formatCode="#,##0.0">
                  <c:v>8.3000000000000007</c:v>
                </c:pt>
                <c:pt idx="562" formatCode="#,##0.0">
                  <c:v>7.4</c:v>
                </c:pt>
                <c:pt idx="563" formatCode="#,##0.0">
                  <c:v>8.4</c:v>
                </c:pt>
                <c:pt idx="564" formatCode="#,##0.0">
                  <c:v>10.9</c:v>
                </c:pt>
                <c:pt idx="565" formatCode="#,##0.0">
                  <c:v>8.6</c:v>
                </c:pt>
                <c:pt idx="566" formatCode="#,##0.0">
                  <c:v>9.6</c:v>
                </c:pt>
                <c:pt idx="567" formatCode="#,##0.0">
                  <c:v>10</c:v>
                </c:pt>
                <c:pt idx="568" formatCode="#,##0.0">
                  <c:v>9.3000000000000007</c:v>
                </c:pt>
                <c:pt idx="569" formatCode="#,##0.0">
                  <c:v>8.8000000000000007</c:v>
                </c:pt>
                <c:pt idx="570" formatCode="#,##0.0">
                  <c:v>8.1999999999999993</c:v>
                </c:pt>
                <c:pt idx="571" formatCode="#,##0.0">
                  <c:v>7.9</c:v>
                </c:pt>
                <c:pt idx="572" formatCode="#,##0.0">
                  <c:v>8.1999999999999993</c:v>
                </c:pt>
                <c:pt idx="573" formatCode="#,##0.0">
                  <c:v>7.8</c:v>
                </c:pt>
                <c:pt idx="574" formatCode="#,##0.0">
                  <c:v>8.8000000000000007</c:v>
                </c:pt>
                <c:pt idx="575" formatCode="#,##0.0">
                  <c:v>9.1999999999999993</c:v>
                </c:pt>
                <c:pt idx="576" formatCode="#,##0.0">
                  <c:v>8.4</c:v>
                </c:pt>
                <c:pt idx="577" formatCode="#,##0.0">
                  <c:v>8.1</c:v>
                </c:pt>
                <c:pt idx="578" formatCode="#,##0.0">
                  <c:v>8.6</c:v>
                </c:pt>
                <c:pt idx="579" formatCode="#,##0.0">
                  <c:v>9.4</c:v>
                </c:pt>
                <c:pt idx="580" formatCode="#,##0.0">
                  <c:v>7.8</c:v>
                </c:pt>
                <c:pt idx="581" formatCode="#,##0.0">
                  <c:v>7.6</c:v>
                </c:pt>
                <c:pt idx="582" formatCode="#,##0.0">
                  <c:v>7.2</c:v>
                </c:pt>
                <c:pt idx="583" formatCode="#,##0.0">
                  <c:v>7.2</c:v>
                </c:pt>
                <c:pt idx="584" formatCode="#,##0.0">
                  <c:v>7.2</c:v>
                </c:pt>
                <c:pt idx="585" formatCode="#,##0.0">
                  <c:v>7.1</c:v>
                </c:pt>
                <c:pt idx="586" formatCode="#,##0.0">
                  <c:v>7.3</c:v>
                </c:pt>
                <c:pt idx="587" formatCode="#,##0.0">
                  <c:v>7.6</c:v>
                </c:pt>
                <c:pt idx="588" formatCode="#,##0.0">
                  <c:v>8.9</c:v>
                </c:pt>
                <c:pt idx="589" formatCode="#,##0.0">
                  <c:v>8.6</c:v>
                </c:pt>
                <c:pt idx="590" formatCode="#,##0.0">
                  <c:v>8.1999999999999993</c:v>
                </c:pt>
                <c:pt idx="591" formatCode="#,##0.0">
                  <c:v>7.7</c:v>
                </c:pt>
                <c:pt idx="592" formatCode="#,##0.0">
                  <c:v>9.6</c:v>
                </c:pt>
                <c:pt idx="593" formatCode="#,##0.0">
                  <c:v>8.5</c:v>
                </c:pt>
                <c:pt idx="594" formatCode="#,##0.0">
                  <c:v>9.3000000000000007</c:v>
                </c:pt>
                <c:pt idx="595" formatCode="#,##0.0">
                  <c:v>9</c:v>
                </c:pt>
                <c:pt idx="596" formatCode="#,##0.0">
                  <c:v>8.4</c:v>
                </c:pt>
                <c:pt idx="597" formatCode="#,##0.0">
                  <c:v>8</c:v>
                </c:pt>
                <c:pt idx="598" formatCode="#,##0.0">
                  <c:v>8.3000000000000007</c:v>
                </c:pt>
                <c:pt idx="599" formatCode="#,##0.0">
                  <c:v>8.6999999999999993</c:v>
                </c:pt>
                <c:pt idx="600" formatCode="#,##0.0">
                  <c:v>8.1</c:v>
                </c:pt>
                <c:pt idx="601" formatCode="#,##0.0">
                  <c:v>9</c:v>
                </c:pt>
                <c:pt idx="602" formatCode="#,##0.0">
                  <c:v>8.9</c:v>
                </c:pt>
                <c:pt idx="603" formatCode="#,##0.0">
                  <c:v>8.3000000000000007</c:v>
                </c:pt>
                <c:pt idx="604" formatCode="#,##0.0">
                  <c:v>8.5</c:v>
                </c:pt>
                <c:pt idx="605" formatCode="#,##0.0">
                  <c:v>8</c:v>
                </c:pt>
                <c:pt idx="606" formatCode="#,##0.0">
                  <c:v>8.3000000000000007</c:v>
                </c:pt>
                <c:pt idx="607" formatCode="#,##0.0">
                  <c:v>7.7</c:v>
                </c:pt>
                <c:pt idx="608" formatCode="#,##0.0">
                  <c:v>7.9</c:v>
                </c:pt>
                <c:pt idx="609" formatCode="#,##0.0">
                  <c:v>7.6</c:v>
                </c:pt>
                <c:pt idx="610" formatCode="#,##0.0">
                  <c:v>8.1</c:v>
                </c:pt>
                <c:pt idx="611" formatCode="#,##0.0">
                  <c:v>8.1</c:v>
                </c:pt>
                <c:pt idx="612" formatCode="#,##0.0">
                  <c:v>9.6</c:v>
                </c:pt>
                <c:pt idx="613" formatCode="#,##0.0">
                  <c:v>13.1</c:v>
                </c:pt>
                <c:pt idx="614" formatCode="#,##0.0">
                  <c:v>22.3</c:v>
                </c:pt>
                <c:pt idx="615" formatCode="#,##0.0">
                  <c:v>12.8</c:v>
                </c:pt>
                <c:pt idx="616" formatCode="#,##0.0">
                  <c:v>9.1999999999999993</c:v>
                </c:pt>
                <c:pt idx="617" formatCode="#,##0.0">
                  <c:v>9.1</c:v>
                </c:pt>
                <c:pt idx="618" formatCode="#,##0.0">
                  <c:v>12.9</c:v>
                </c:pt>
                <c:pt idx="619" formatCode="#,##0.0">
                  <c:v>12.4</c:v>
                </c:pt>
                <c:pt idx="620" formatCode="#,##0.0">
                  <c:v>15.8</c:v>
                </c:pt>
                <c:pt idx="621" formatCode="#,##0.0">
                  <c:v>13.4</c:v>
                </c:pt>
                <c:pt idx="622" formatCode="#,##0.0">
                  <c:v>14.9</c:v>
                </c:pt>
                <c:pt idx="623" formatCode="#,##0.0">
                  <c:v>14.7</c:v>
                </c:pt>
                <c:pt idx="624" formatCode="#,##0.0">
                  <c:v>16.600000000000001</c:v>
                </c:pt>
                <c:pt idx="625" formatCode="#,##0.0">
                  <c:v>15.7</c:v>
                </c:pt>
                <c:pt idx="626" formatCode="#,##0.0">
                  <c:v>16.100000000000001</c:v>
                </c:pt>
                <c:pt idx="627" formatCode="#,##0.0">
                  <c:v>14.8</c:v>
                </c:pt>
                <c:pt idx="628" formatCode="#,##0.0">
                  <c:v>10.9</c:v>
                </c:pt>
                <c:pt idx="629" formatCode="#,##0.0">
                  <c:v>8.6999999999999993</c:v>
                </c:pt>
                <c:pt idx="630" formatCode="#,##0.0">
                  <c:v>7.9</c:v>
                </c:pt>
                <c:pt idx="631" formatCode="#,##0.0">
                  <c:v>8</c:v>
                </c:pt>
                <c:pt idx="632" formatCode="#,##0.0">
                  <c:v>8</c:v>
                </c:pt>
                <c:pt idx="633" formatCode="#,##0.0">
                  <c:v>8.4</c:v>
                </c:pt>
                <c:pt idx="634" formatCode="#,##0.0">
                  <c:v>8.9</c:v>
                </c:pt>
                <c:pt idx="635" formatCode="#,##0.0">
                  <c:v>10.1</c:v>
                </c:pt>
                <c:pt idx="636" formatCode="#,##0.0">
                  <c:v>13.4</c:v>
                </c:pt>
                <c:pt idx="637" formatCode="#,##0.0">
                  <c:v>11.8</c:v>
                </c:pt>
                <c:pt idx="638" formatCode="#,##0.0">
                  <c:v>12.8</c:v>
                </c:pt>
                <c:pt idx="639" formatCode="#,##0.0">
                  <c:v>15.5</c:v>
                </c:pt>
                <c:pt idx="640" formatCode="#,##0.0">
                  <c:v>22</c:v>
                </c:pt>
                <c:pt idx="641" formatCode="#,##0.0">
                  <c:v>21</c:v>
                </c:pt>
                <c:pt idx="642" formatCode="#,##0.0">
                  <c:v>23.2</c:v>
                </c:pt>
                <c:pt idx="643" formatCode="#,##0.0">
                  <c:v>20.8</c:v>
                </c:pt>
                <c:pt idx="644" formatCode="#,##0.0">
                  <c:v>19.8</c:v>
                </c:pt>
                <c:pt idx="645" formatCode="#,##0.0">
                  <c:v>24.4</c:v>
                </c:pt>
                <c:pt idx="646" formatCode="#,##0.0">
                  <c:v>25.8</c:v>
                </c:pt>
                <c:pt idx="647" formatCode="#,##0.0">
                  <c:v>22.8</c:v>
                </c:pt>
                <c:pt idx="648" formatCode="#,##0.0">
                  <c:v>22.7</c:v>
                </c:pt>
                <c:pt idx="649" formatCode="#,##0.0">
                  <c:v>24.8</c:v>
                </c:pt>
                <c:pt idx="650" formatCode="#,##0.0">
                  <c:v>24.5</c:v>
                </c:pt>
                <c:pt idx="651" formatCode="#,##0.0">
                  <c:v>18.3</c:v>
                </c:pt>
                <c:pt idx="652" formatCode="#,##0.0">
                  <c:v>15.9</c:v>
                </c:pt>
                <c:pt idx="653" formatCode="#,##0.0">
                  <c:v>14.4</c:v>
                </c:pt>
                <c:pt idx="654" formatCode="#,##0.0">
                  <c:v>12.3</c:v>
                </c:pt>
                <c:pt idx="655" formatCode="#,##0.0">
                  <c:v>12.6</c:v>
                </c:pt>
                <c:pt idx="656" formatCode="#,##0.0">
                  <c:v>12.2</c:v>
                </c:pt>
                <c:pt idx="657" formatCode="#,##0.0">
                  <c:v>12.9</c:v>
                </c:pt>
                <c:pt idx="658" formatCode="#,##0.0">
                  <c:v>12.9</c:v>
                </c:pt>
                <c:pt idx="659" formatCode="#,##0.0">
                  <c:v>16.2</c:v>
                </c:pt>
                <c:pt idx="660" formatCode="#,##0.0">
                  <c:v>21.4</c:v>
                </c:pt>
                <c:pt idx="661" formatCode="#,##0.0">
                  <c:v>18.600000000000001</c:v>
                </c:pt>
                <c:pt idx="662" formatCode="#,##0.0">
                  <c:v>19.7</c:v>
                </c:pt>
                <c:pt idx="663" formatCode="#,##0.0">
                  <c:v>19.899999999999999</c:v>
                </c:pt>
                <c:pt idx="664" formatCode="#,##0.0">
                  <c:v>19.2</c:v>
                </c:pt>
                <c:pt idx="665" formatCode="#,##0.0">
                  <c:v>19.8</c:v>
                </c:pt>
                <c:pt idx="666" formatCode="#,##0.0">
                  <c:v>24.1</c:v>
                </c:pt>
                <c:pt idx="667" formatCode="#,##0.0">
                  <c:v>34.799999999999997</c:v>
                </c:pt>
                <c:pt idx="668" formatCode="#,##0.0">
                  <c:v>28.5</c:v>
                </c:pt>
                <c:pt idx="669" formatCode="#,##0.0">
                  <c:v>25.4</c:v>
                </c:pt>
                <c:pt idx="670" formatCode="#,##0.0">
                  <c:v>27.5</c:v>
                </c:pt>
                <c:pt idx="671" formatCode="#,##0.0">
                  <c:v>34</c:v>
                </c:pt>
                <c:pt idx="672" formatCode="#,##0.0">
                  <c:v>36.299999999999997</c:v>
                </c:pt>
                <c:pt idx="673" formatCode="#,##0.0">
                  <c:v>28.2</c:v>
                </c:pt>
                <c:pt idx="674" formatCode="#,##0.0">
                  <c:v>30.4</c:v>
                </c:pt>
                <c:pt idx="675" formatCode="#,##0.0">
                  <c:v>27.5</c:v>
                </c:pt>
                <c:pt idx="676" formatCode="#,##0.0">
                  <c:v>24.5</c:v>
                </c:pt>
                <c:pt idx="677" formatCode="#,##0.0">
                  <c:v>22.2</c:v>
                </c:pt>
                <c:pt idx="678" formatCode="#,##0.0">
                  <c:v>21.4</c:v>
                </c:pt>
                <c:pt idx="679" formatCode="#,##0.0">
                  <c:v>19</c:v>
                </c:pt>
                <c:pt idx="680" formatCode="#,##0.0">
                  <c:v>18.399999999999999</c:v>
                </c:pt>
                <c:pt idx="681" formatCode="#,##0.0">
                  <c:v>19</c:v>
                </c:pt>
                <c:pt idx="682" formatCode="#,##0.0">
                  <c:v>20.100000000000001</c:v>
                </c:pt>
                <c:pt idx="683" formatCode="#,##0.0">
                  <c:v>23</c:v>
                </c:pt>
                <c:pt idx="684" formatCode="#,##0.0">
                  <c:v>24.6</c:v>
                </c:pt>
                <c:pt idx="685" formatCode="#,##0.0">
                  <c:v>33.5</c:v>
                </c:pt>
                <c:pt idx="686" formatCode="#,##0.0">
                  <c:v>30.3</c:v>
                </c:pt>
                <c:pt idx="687" formatCode="#,##0.0">
                  <c:v>29.9</c:v>
                </c:pt>
                <c:pt idx="688" formatCode="#,##0.0">
                  <c:v>27</c:v>
                </c:pt>
                <c:pt idx="689" formatCode="#,##0.0">
                  <c:v>20.8</c:v>
                </c:pt>
                <c:pt idx="690" formatCode="#,##0.0">
                  <c:v>16.899999999999999</c:v>
                </c:pt>
                <c:pt idx="691" formatCode="#,##0.0">
                  <c:v>18.399999999999999</c:v>
                </c:pt>
                <c:pt idx="692" formatCode="#,##0.0">
                  <c:v>18.8</c:v>
                </c:pt>
                <c:pt idx="693" formatCode="#,##0.0">
                  <c:v>19.8</c:v>
                </c:pt>
                <c:pt idx="694" formatCode="#,##0.0">
                  <c:v>16</c:v>
                </c:pt>
                <c:pt idx="695" formatCode="#,##0.0">
                  <c:v>13.9</c:v>
                </c:pt>
                <c:pt idx="696" formatCode="#,##0.0">
                  <c:v>13</c:v>
                </c:pt>
                <c:pt idx="697" formatCode="#,##0.0">
                  <c:v>12.3</c:v>
                </c:pt>
                <c:pt idx="698" formatCode="#,##0.0">
                  <c:v>13.1</c:v>
                </c:pt>
                <c:pt idx="699" formatCode="#,##0.0">
                  <c:v>12.1</c:v>
                </c:pt>
                <c:pt idx="700" formatCode="#,##0.0">
                  <c:v>11.8</c:v>
                </c:pt>
                <c:pt idx="701" formatCode="#,##0.0">
                  <c:v>11.3</c:v>
                </c:pt>
                <c:pt idx="702" formatCode="#,##0.0">
                  <c:v>11.1</c:v>
                </c:pt>
                <c:pt idx="703" formatCode="#,##0.0">
                  <c:v>11</c:v>
                </c:pt>
                <c:pt idx="704" formatCode="#,##0.0">
                  <c:v>11.1</c:v>
                </c:pt>
                <c:pt idx="705" formatCode="#,##0.0">
                  <c:v>11.3</c:v>
                </c:pt>
                <c:pt idx="706" formatCode="#,##0.0">
                  <c:v>11.8</c:v>
                </c:pt>
                <c:pt idx="707" formatCode="#,##0.0">
                  <c:v>13.2</c:v>
                </c:pt>
                <c:pt idx="708" formatCode="#,##0.0">
                  <c:v>12.6</c:v>
                </c:pt>
                <c:pt idx="709" formatCode="#,##0.0">
                  <c:v>14.7</c:v>
                </c:pt>
                <c:pt idx="710" formatCode="#,##0.0">
                  <c:v>13.3</c:v>
                </c:pt>
                <c:pt idx="711" formatCode="#,##0.0">
                  <c:v>13.3</c:v>
                </c:pt>
                <c:pt idx="712" formatCode="#,##0.0">
                  <c:v>14.4</c:v>
                </c:pt>
                <c:pt idx="713" formatCode="#,##0.0">
                  <c:v>11.9</c:v>
                </c:pt>
                <c:pt idx="714" formatCode="#,##0.0">
                  <c:v>12.3</c:v>
                </c:pt>
                <c:pt idx="715" formatCode="#,##0.0">
                  <c:v>11.6</c:v>
                </c:pt>
                <c:pt idx="716" formatCode="#,##0.0">
                  <c:v>12.1</c:v>
                </c:pt>
                <c:pt idx="717" formatCode="#,##0.0">
                  <c:v>11.8</c:v>
                </c:pt>
                <c:pt idx="718" formatCode="#,##0.0">
                  <c:v>12.7</c:v>
                </c:pt>
                <c:pt idx="719" formatCode="#,##0.0">
                  <c:v>11.9</c:v>
                </c:pt>
                <c:pt idx="720" formatCode="#,##0.0">
                  <c:v>12.4</c:v>
                </c:pt>
                <c:pt idx="721" formatCode="#,##0.0">
                  <c:v>11.8</c:v>
                </c:pt>
                <c:pt idx="722" formatCode="#,##0.0">
                  <c:v>12.3</c:v>
                </c:pt>
                <c:pt idx="723" formatCode="#,##0.0">
                  <c:v>12.2</c:v>
                </c:pt>
                <c:pt idx="724" formatCode="#,##0.0">
                  <c:v>12.2</c:v>
                </c:pt>
                <c:pt idx="725" formatCode="#,##0.0">
                  <c:v>11.4</c:v>
                </c:pt>
                <c:pt idx="726" formatCode="#,##0.0">
                  <c:v>11.1</c:v>
                </c:pt>
                <c:pt idx="727" formatCode="#,##0.0">
                  <c:v>11.4</c:v>
                </c:pt>
                <c:pt idx="728" formatCode="#,##0.0">
                  <c:v>11.1</c:v>
                </c:pt>
                <c:pt idx="729" formatCode="#,##0.0">
                  <c:v>11.3</c:v>
                </c:pt>
                <c:pt idx="730" formatCode="#,##0.0">
                  <c:v>11.3</c:v>
                </c:pt>
                <c:pt idx="731" formatCode="#,##0.0">
                  <c:v>11.5</c:v>
                </c:pt>
                <c:pt idx="732" formatCode="#,##0.0">
                  <c:v>12.8</c:v>
                </c:pt>
                <c:pt idx="733" formatCode="#,##0.0">
                  <c:v>13.1</c:v>
                </c:pt>
                <c:pt idx="734" formatCode="#,##0.0">
                  <c:v>12.2</c:v>
                </c:pt>
                <c:pt idx="735" formatCode="#,##0.0">
                  <c:v>11.8</c:v>
                </c:pt>
                <c:pt idx="736" formatCode="#,##0.0">
                  <c:v>11.7</c:v>
                </c:pt>
                <c:pt idx="737" formatCode="#,##0.0">
                  <c:v>11.7</c:v>
                </c:pt>
                <c:pt idx="738" formatCode="#,##0.0">
                  <c:v>11.8</c:v>
                </c:pt>
                <c:pt idx="739" formatCode="#,##0.0">
                  <c:v>11.9</c:v>
                </c:pt>
                <c:pt idx="740" formatCode="#,##0.0">
                  <c:v>11.4</c:v>
                </c:pt>
                <c:pt idx="741" formatCode="#,##0.0">
                  <c:v>12</c:v>
                </c:pt>
                <c:pt idx="742" formatCode="#,##0.0">
                  <c:v>11.4</c:v>
                </c:pt>
                <c:pt idx="743" formatCode="#,##0.0">
                  <c:v>13</c:v>
                </c:pt>
                <c:pt idx="744" formatCode="#,##0.0">
                  <c:v>12.4</c:v>
                </c:pt>
                <c:pt idx="745" formatCode="#,##0.0">
                  <c:v>13.2</c:v>
                </c:pt>
                <c:pt idx="746" formatCode="#,##0.0">
                  <c:v>12.5</c:v>
                </c:pt>
                <c:pt idx="747" formatCode="#,##0.0">
                  <c:v>12.3</c:v>
                </c:pt>
                <c:pt idx="748" formatCode="#,##0.0">
                  <c:v>11.8</c:v>
                </c:pt>
              </c:numCache>
            </c:numRef>
          </c:yVal>
          <c:smooth val="1"/>
          <c:extLst>
            <c:ext xmlns:c16="http://schemas.microsoft.com/office/drawing/2014/chart" uri="{C3380CC4-5D6E-409C-BE32-E72D297353CC}">
              <c16:uniqueId val="{00000000-FEAD-4A28-BB0D-B5482E3344DB}"/>
            </c:ext>
          </c:extLst>
        </c:ser>
        <c:dLbls>
          <c:showLegendKey val="0"/>
          <c:showVal val="0"/>
          <c:showCatName val="0"/>
          <c:showSerName val="0"/>
          <c:showPercent val="0"/>
          <c:showBubbleSize val="0"/>
        </c:dLbls>
        <c:axId val="503512744"/>
        <c:axId val="503514712"/>
      </c:scatterChart>
      <c:valAx>
        <c:axId val="503512744"/>
        <c:scaling>
          <c:orientation val="minMax"/>
        </c:scaling>
        <c:delete val="1"/>
        <c:axPos val="b"/>
        <c:majorGridlines>
          <c:spPr>
            <a:ln w="9525" cap="flat" cmpd="sng" algn="ctr">
              <a:solidFill>
                <a:schemeClr val="tx1">
                  <a:lumMod val="15000"/>
                  <a:lumOff val="85000"/>
                </a:schemeClr>
              </a:solidFill>
              <a:round/>
            </a:ln>
            <a:effectLst/>
          </c:spPr>
        </c:majorGridlines>
        <c:numFmt formatCode="[$-409]d\-mmm\-yy;@" sourceLinked="0"/>
        <c:majorTickMark val="none"/>
        <c:minorTickMark val="none"/>
        <c:tickLblPos val="nextTo"/>
        <c:crossAx val="503514712"/>
        <c:crosses val="autoZero"/>
        <c:crossBetween val="midCat"/>
      </c:valAx>
      <c:valAx>
        <c:axId val="503514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3512744"/>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1" y="1"/>
            <a:ext cx="3043979" cy="465615"/>
          </a:xfrm>
          <a:prstGeom prst="rect">
            <a:avLst/>
          </a:prstGeom>
          <a:noFill/>
          <a:ln>
            <a:noFill/>
          </a:ln>
          <a:effectLst/>
        </p:spPr>
        <p:txBody>
          <a:bodyPr vert="horz" wrap="square" lIns="92969" tIns="46485" rIns="92969" bIns="46485" numCol="1" anchor="t" anchorCtr="0" compatLnSpc="1">
            <a:prstTxWarp prst="textNoShape">
              <a:avLst/>
            </a:prstTxWarp>
          </a:bodyPr>
          <a:lstStyle>
            <a:lvl1pPr>
              <a:defRPr sz="1200"/>
            </a:lvl1pPr>
          </a:lstStyle>
          <a:p>
            <a:pPr>
              <a:defRPr/>
            </a:pPr>
            <a:endParaRPr lang="en-US"/>
          </a:p>
        </p:txBody>
      </p:sp>
      <p:sp>
        <p:nvSpPr>
          <p:cNvPr id="67587" name="Rectangle 3"/>
          <p:cNvSpPr>
            <a:spLocks noGrp="1" noChangeArrowheads="1"/>
          </p:cNvSpPr>
          <p:nvPr>
            <p:ph type="dt" sz="quarter" idx="1"/>
          </p:nvPr>
        </p:nvSpPr>
        <p:spPr bwMode="auto">
          <a:xfrm>
            <a:off x="3977532" y="1"/>
            <a:ext cx="3043979" cy="465615"/>
          </a:xfrm>
          <a:prstGeom prst="rect">
            <a:avLst/>
          </a:prstGeom>
          <a:noFill/>
          <a:ln>
            <a:noFill/>
          </a:ln>
          <a:effectLst/>
        </p:spPr>
        <p:txBody>
          <a:bodyPr vert="horz" wrap="square" lIns="92969" tIns="46485" rIns="92969" bIns="46485" numCol="1" anchor="t" anchorCtr="0" compatLnSpc="1">
            <a:prstTxWarp prst="textNoShape">
              <a:avLst/>
            </a:prstTxWarp>
          </a:bodyPr>
          <a:lstStyle>
            <a:lvl1pPr algn="r">
              <a:defRPr sz="1200"/>
            </a:lvl1pPr>
          </a:lstStyle>
          <a:p>
            <a:pPr>
              <a:defRPr/>
            </a:pPr>
            <a:endParaRPr lang="en-US"/>
          </a:p>
        </p:txBody>
      </p:sp>
      <p:sp>
        <p:nvSpPr>
          <p:cNvPr id="67588" name="Rectangle 4"/>
          <p:cNvSpPr>
            <a:spLocks noGrp="1" noChangeArrowheads="1"/>
          </p:cNvSpPr>
          <p:nvPr>
            <p:ph type="ftr" sz="quarter" idx="2"/>
          </p:nvPr>
        </p:nvSpPr>
        <p:spPr bwMode="auto">
          <a:xfrm>
            <a:off x="1" y="8841886"/>
            <a:ext cx="3043979" cy="465615"/>
          </a:xfrm>
          <a:prstGeom prst="rect">
            <a:avLst/>
          </a:prstGeom>
          <a:noFill/>
          <a:ln>
            <a:noFill/>
          </a:ln>
          <a:effectLst/>
        </p:spPr>
        <p:txBody>
          <a:bodyPr vert="horz" wrap="square" lIns="92969" tIns="46485" rIns="92969" bIns="46485" numCol="1" anchor="b" anchorCtr="0" compatLnSpc="1">
            <a:prstTxWarp prst="textNoShape">
              <a:avLst/>
            </a:prstTxWarp>
          </a:bodyPr>
          <a:lstStyle>
            <a:lvl1pPr>
              <a:defRPr sz="1200"/>
            </a:lvl1pPr>
          </a:lstStyle>
          <a:p>
            <a:pPr>
              <a:defRPr/>
            </a:pPr>
            <a:endParaRPr lang="en-US"/>
          </a:p>
        </p:txBody>
      </p:sp>
      <p:sp>
        <p:nvSpPr>
          <p:cNvPr id="67589" name="Rectangle 5"/>
          <p:cNvSpPr>
            <a:spLocks noGrp="1" noChangeArrowheads="1"/>
          </p:cNvSpPr>
          <p:nvPr>
            <p:ph type="sldNum" sz="quarter" idx="3"/>
          </p:nvPr>
        </p:nvSpPr>
        <p:spPr bwMode="auto">
          <a:xfrm>
            <a:off x="3977532" y="8841886"/>
            <a:ext cx="3043979" cy="465615"/>
          </a:xfrm>
          <a:prstGeom prst="rect">
            <a:avLst/>
          </a:prstGeom>
          <a:noFill/>
          <a:ln>
            <a:noFill/>
          </a:ln>
          <a:effectLst/>
        </p:spPr>
        <p:txBody>
          <a:bodyPr vert="horz" wrap="square" lIns="92969" tIns="46485" rIns="92969" bIns="46485" numCol="1" anchor="b" anchorCtr="0" compatLnSpc="1">
            <a:prstTxWarp prst="textNoShape">
              <a:avLst/>
            </a:prstTxWarp>
          </a:bodyPr>
          <a:lstStyle>
            <a:lvl1pPr algn="r">
              <a:defRPr sz="1200"/>
            </a:lvl1pPr>
          </a:lstStyle>
          <a:p>
            <a:pPr>
              <a:defRPr/>
            </a:pPr>
            <a:fld id="{D05C1DB6-2910-476C-979D-7D421CDF54CE}" type="slidenum">
              <a:rPr lang="en-US"/>
              <a:pPr>
                <a:defRPr/>
              </a:pPr>
              <a:t>‹#›</a:t>
            </a:fld>
            <a:endParaRPr lang="en-US" dirty="0"/>
          </a:p>
        </p:txBody>
      </p:sp>
    </p:spTree>
    <p:extLst>
      <p:ext uri="{BB962C8B-B14F-4D97-AF65-F5344CB8AC3E}">
        <p14:creationId xmlns:p14="http://schemas.microsoft.com/office/powerpoint/2010/main" val="1768836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1" y="1"/>
            <a:ext cx="3043979" cy="465615"/>
          </a:xfrm>
          <a:prstGeom prst="rect">
            <a:avLst/>
          </a:prstGeom>
          <a:noFill/>
          <a:ln>
            <a:noFill/>
          </a:ln>
          <a:effectLst/>
        </p:spPr>
        <p:txBody>
          <a:bodyPr vert="horz" wrap="square" lIns="92969" tIns="46485" rIns="92969" bIns="46485" numCol="1" anchor="t" anchorCtr="0" compatLnSpc="1">
            <a:prstTxWarp prst="textNoShape">
              <a:avLst/>
            </a:prstTxWarp>
          </a:bodyPr>
          <a:lstStyle>
            <a:lvl1pPr>
              <a:defRPr sz="1200"/>
            </a:lvl1pPr>
          </a:lstStyle>
          <a:p>
            <a:pPr>
              <a:defRPr/>
            </a:pPr>
            <a:endParaRPr lang="en-US"/>
          </a:p>
        </p:txBody>
      </p:sp>
      <p:sp>
        <p:nvSpPr>
          <p:cNvPr id="68611" name="Rectangle 3"/>
          <p:cNvSpPr>
            <a:spLocks noGrp="1" noChangeArrowheads="1"/>
          </p:cNvSpPr>
          <p:nvPr>
            <p:ph type="dt" idx="1"/>
          </p:nvPr>
        </p:nvSpPr>
        <p:spPr bwMode="auto">
          <a:xfrm>
            <a:off x="3977532" y="1"/>
            <a:ext cx="3043979" cy="465615"/>
          </a:xfrm>
          <a:prstGeom prst="rect">
            <a:avLst/>
          </a:prstGeom>
          <a:noFill/>
          <a:ln>
            <a:noFill/>
          </a:ln>
          <a:effectLst/>
        </p:spPr>
        <p:txBody>
          <a:bodyPr vert="horz" wrap="square" lIns="92969" tIns="46485" rIns="92969" bIns="46485" numCol="1" anchor="t" anchorCtr="0" compatLnSpc="1">
            <a:prstTxWarp prst="textNoShape">
              <a:avLst/>
            </a:prstTxWarp>
          </a:bodyPr>
          <a:lstStyle>
            <a:lvl1pPr algn="r">
              <a:defRPr sz="1200"/>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3" name="Rectangle 5"/>
          <p:cNvSpPr>
            <a:spLocks noGrp="1" noChangeArrowheads="1"/>
          </p:cNvSpPr>
          <p:nvPr>
            <p:ph type="body" sz="quarter" idx="3"/>
          </p:nvPr>
        </p:nvSpPr>
        <p:spPr bwMode="auto">
          <a:xfrm>
            <a:off x="702946" y="4422543"/>
            <a:ext cx="5617208" cy="4188935"/>
          </a:xfrm>
          <a:prstGeom prst="rect">
            <a:avLst/>
          </a:prstGeom>
          <a:noFill/>
          <a:ln>
            <a:noFill/>
          </a:ln>
          <a:effectLst/>
        </p:spPr>
        <p:txBody>
          <a:bodyPr vert="horz" wrap="square" lIns="92969" tIns="46485" rIns="92969" bIns="4648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8614" name="Rectangle 6"/>
          <p:cNvSpPr>
            <a:spLocks noGrp="1" noChangeArrowheads="1"/>
          </p:cNvSpPr>
          <p:nvPr>
            <p:ph type="ftr" sz="quarter" idx="4"/>
          </p:nvPr>
        </p:nvSpPr>
        <p:spPr bwMode="auto">
          <a:xfrm>
            <a:off x="1" y="8841886"/>
            <a:ext cx="3043979" cy="465615"/>
          </a:xfrm>
          <a:prstGeom prst="rect">
            <a:avLst/>
          </a:prstGeom>
          <a:noFill/>
          <a:ln>
            <a:noFill/>
          </a:ln>
          <a:effectLst/>
        </p:spPr>
        <p:txBody>
          <a:bodyPr vert="horz" wrap="square" lIns="92969" tIns="46485" rIns="92969" bIns="46485" numCol="1" anchor="b" anchorCtr="0" compatLnSpc="1">
            <a:prstTxWarp prst="textNoShape">
              <a:avLst/>
            </a:prstTxWarp>
          </a:bodyPr>
          <a:lstStyle>
            <a:lvl1pPr>
              <a:defRPr sz="1200"/>
            </a:lvl1pPr>
          </a:lstStyle>
          <a:p>
            <a:pPr>
              <a:defRPr/>
            </a:pPr>
            <a:endParaRPr lang="en-US"/>
          </a:p>
        </p:txBody>
      </p:sp>
      <p:sp>
        <p:nvSpPr>
          <p:cNvPr id="68615" name="Rectangle 7"/>
          <p:cNvSpPr>
            <a:spLocks noGrp="1" noChangeArrowheads="1"/>
          </p:cNvSpPr>
          <p:nvPr>
            <p:ph type="sldNum" sz="quarter" idx="5"/>
          </p:nvPr>
        </p:nvSpPr>
        <p:spPr bwMode="auto">
          <a:xfrm>
            <a:off x="3977532" y="8841886"/>
            <a:ext cx="3043979" cy="465615"/>
          </a:xfrm>
          <a:prstGeom prst="rect">
            <a:avLst/>
          </a:prstGeom>
          <a:noFill/>
          <a:ln>
            <a:noFill/>
          </a:ln>
          <a:effectLst/>
        </p:spPr>
        <p:txBody>
          <a:bodyPr vert="horz" wrap="square" lIns="92969" tIns="46485" rIns="92969" bIns="46485" numCol="1" anchor="b" anchorCtr="0" compatLnSpc="1">
            <a:prstTxWarp prst="textNoShape">
              <a:avLst/>
            </a:prstTxWarp>
          </a:bodyPr>
          <a:lstStyle>
            <a:lvl1pPr algn="r">
              <a:defRPr sz="1200"/>
            </a:lvl1pPr>
          </a:lstStyle>
          <a:p>
            <a:pPr>
              <a:defRPr/>
            </a:pPr>
            <a:fld id="{2F897EA1-FCBF-4B20-B95E-7DB355B206F7}" type="slidenum">
              <a:rPr lang="en-US"/>
              <a:pPr>
                <a:defRPr/>
              </a:pPr>
              <a:t>‹#›</a:t>
            </a:fld>
            <a:endParaRPr lang="en-US" dirty="0"/>
          </a:p>
        </p:txBody>
      </p:sp>
    </p:spTree>
    <p:extLst>
      <p:ext uri="{BB962C8B-B14F-4D97-AF65-F5344CB8AC3E}">
        <p14:creationId xmlns:p14="http://schemas.microsoft.com/office/powerpoint/2010/main" val="28655072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17EF71AF-C6B4-4101-B2AF-FC1E9CC35E2F}" type="slidenum">
              <a:rPr lang="en-US" sz="1200"/>
              <a:pPr algn="r" eaLnBrk="1" hangingPunct="1"/>
              <a:t>1</a:t>
            </a:fld>
            <a:endParaRPr 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442985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1E4112ED-F851-4A21-9D0D-AB95D83E072F}" type="slidenum">
              <a:rPr lang="en-US" sz="1200"/>
              <a:pPr algn="r" eaLnBrk="1" hangingPunct="1"/>
              <a:t>10</a:t>
            </a:fld>
            <a:endParaRPr 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670863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C547835D-DFE5-4CC0-BBE3-438BE4095D48}" type="slidenum">
              <a:rPr lang="en-US" sz="1200"/>
              <a:pPr algn="r" eaLnBrk="1" hangingPunct="1"/>
              <a:t>11</a:t>
            </a:fld>
            <a:endParaRPr 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extLst>
      <p:ext uri="{BB962C8B-B14F-4D97-AF65-F5344CB8AC3E}">
        <p14:creationId xmlns:p14="http://schemas.microsoft.com/office/powerpoint/2010/main" val="20973757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A666778-7DE2-4462-8B15-B3549584D6E2}" type="slidenum">
              <a:rPr lang="en-US" sz="1200"/>
              <a:pPr algn="r" eaLnBrk="1" hangingPunct="1"/>
              <a:t>12</a:t>
            </a:fld>
            <a:endParaRPr 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18 gpm is 9.5 million gallons per year</a:t>
            </a:r>
          </a:p>
        </p:txBody>
      </p:sp>
    </p:spTree>
    <p:extLst>
      <p:ext uri="{BB962C8B-B14F-4D97-AF65-F5344CB8AC3E}">
        <p14:creationId xmlns:p14="http://schemas.microsoft.com/office/powerpoint/2010/main" val="11908978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and eliminating leaks is very important; a 4 gpm leak wastes 2.1 million gallons per year! Wastes electricity, chlorine, wear and tear on pumps, system less reliable for handling peak actual demand, and it accelerates the deterioration of our wells</a:t>
            </a:r>
          </a:p>
        </p:txBody>
      </p:sp>
      <p:sp>
        <p:nvSpPr>
          <p:cNvPr id="4" name="Slide Number Placeholder 3"/>
          <p:cNvSpPr>
            <a:spLocks noGrp="1"/>
          </p:cNvSpPr>
          <p:nvPr>
            <p:ph type="sldNum" sz="quarter" idx="5"/>
          </p:nvPr>
        </p:nvSpPr>
        <p:spPr/>
        <p:txBody>
          <a:bodyPr/>
          <a:lstStyle/>
          <a:p>
            <a:pPr>
              <a:defRPr/>
            </a:pPr>
            <a:fld id="{2F897EA1-FCBF-4B20-B95E-7DB355B206F7}" type="slidenum">
              <a:rPr lang="en-US" smtClean="0"/>
              <a:pPr>
                <a:defRPr/>
              </a:pPr>
              <a:t>13</a:t>
            </a:fld>
            <a:endParaRPr lang="en-US" dirty="0"/>
          </a:p>
        </p:txBody>
      </p:sp>
    </p:spTree>
    <p:extLst>
      <p:ext uri="{BB962C8B-B14F-4D97-AF65-F5344CB8AC3E}">
        <p14:creationId xmlns:p14="http://schemas.microsoft.com/office/powerpoint/2010/main" val="19161610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6068331-8554-4071-9F52-D3DBCF93AFDC}" type="slidenum">
              <a:rPr lang="en-US" sz="1200"/>
              <a:pPr algn="r" eaLnBrk="1" hangingPunct="1"/>
              <a:t>14</a:t>
            </a:fld>
            <a:endParaRPr 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HOWEVER, we did have to increase dues in response to USFS fee increase.</a:t>
            </a:r>
          </a:p>
        </p:txBody>
      </p:sp>
    </p:spTree>
    <p:extLst>
      <p:ext uri="{BB962C8B-B14F-4D97-AF65-F5344CB8AC3E}">
        <p14:creationId xmlns:p14="http://schemas.microsoft.com/office/powerpoint/2010/main" val="3152974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16</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Any questions about objectives or agenda?</a:t>
            </a:r>
          </a:p>
        </p:txBody>
      </p:sp>
    </p:spTree>
    <p:extLst>
      <p:ext uri="{BB962C8B-B14F-4D97-AF65-F5344CB8AC3E}">
        <p14:creationId xmlns:p14="http://schemas.microsoft.com/office/powerpoint/2010/main" val="83350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19</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Any questions about objectives or agenda?</a:t>
            </a:r>
          </a:p>
        </p:txBody>
      </p:sp>
    </p:spTree>
    <p:extLst>
      <p:ext uri="{BB962C8B-B14F-4D97-AF65-F5344CB8AC3E}">
        <p14:creationId xmlns:p14="http://schemas.microsoft.com/office/powerpoint/2010/main" val="381521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20</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7659857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21</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Any questions about objectives or agenda?</a:t>
            </a:r>
          </a:p>
        </p:txBody>
      </p:sp>
    </p:spTree>
    <p:extLst>
      <p:ext uri="{BB962C8B-B14F-4D97-AF65-F5344CB8AC3E}">
        <p14:creationId xmlns:p14="http://schemas.microsoft.com/office/powerpoint/2010/main" val="3195236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22</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246849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CE929F34-E927-428D-97A9-9B9E7A1A8AF8}" type="slidenum">
              <a:rPr lang="en-US" sz="1200"/>
              <a:pPr algn="r" eaLnBrk="1" hangingPunct="1"/>
              <a:t>2</a:t>
            </a:fld>
            <a:endParaRPr 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6890705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23</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Any questions about objectives or agenda?</a:t>
            </a:r>
          </a:p>
        </p:txBody>
      </p:sp>
    </p:spTree>
    <p:extLst>
      <p:ext uri="{BB962C8B-B14F-4D97-AF65-F5344CB8AC3E}">
        <p14:creationId xmlns:p14="http://schemas.microsoft.com/office/powerpoint/2010/main" val="3956057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24</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Any questions about objectives or agenda?</a:t>
            </a:r>
          </a:p>
        </p:txBody>
      </p:sp>
    </p:spTree>
    <p:extLst>
      <p:ext uri="{BB962C8B-B14F-4D97-AF65-F5344CB8AC3E}">
        <p14:creationId xmlns:p14="http://schemas.microsoft.com/office/powerpoint/2010/main" val="1772067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25</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Any questions about objectives or agenda?</a:t>
            </a:r>
          </a:p>
        </p:txBody>
      </p:sp>
    </p:spTree>
    <p:extLst>
      <p:ext uri="{BB962C8B-B14F-4D97-AF65-F5344CB8AC3E}">
        <p14:creationId xmlns:p14="http://schemas.microsoft.com/office/powerpoint/2010/main" val="40641560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EBE0EA7-1F61-4BCE-8CAD-7CB6A067CA48}" type="slidenum">
              <a:rPr lang="en-US" sz="1200"/>
              <a:pPr algn="r" eaLnBrk="1" hangingPunct="1"/>
              <a:t>26</a:t>
            </a:fld>
            <a:endParaRPr 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9154755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EBE0EA7-1F61-4BCE-8CAD-7CB6A067CA48}" type="slidenum">
              <a:rPr lang="en-US" sz="1200"/>
              <a:pPr algn="r" eaLnBrk="1" hangingPunct="1"/>
              <a:t>27</a:t>
            </a:fld>
            <a:endParaRPr 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250512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EBE0EA7-1F61-4BCE-8CAD-7CB6A067CA48}" type="slidenum">
              <a:rPr lang="en-US" sz="1200"/>
              <a:pPr algn="r" eaLnBrk="1" hangingPunct="1"/>
              <a:t>28</a:t>
            </a:fld>
            <a:endParaRPr 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356212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D0C7A883-2F9F-4D5F-B582-B6D2AC48BB4F}" type="slidenum">
              <a:rPr lang="en-US" sz="1200"/>
              <a:pPr algn="r" eaLnBrk="1" hangingPunct="1"/>
              <a:t>29</a:t>
            </a:fld>
            <a:endParaRPr 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438027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30</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Any questions about objectives or agenda?</a:t>
            </a:r>
          </a:p>
        </p:txBody>
      </p:sp>
    </p:spTree>
    <p:extLst>
      <p:ext uri="{BB962C8B-B14F-4D97-AF65-F5344CB8AC3E}">
        <p14:creationId xmlns:p14="http://schemas.microsoft.com/office/powerpoint/2010/main" val="3359104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 of presentation.</a:t>
            </a:r>
          </a:p>
          <a:p>
            <a:r>
              <a:rPr lang="en-US" dirty="0"/>
              <a:t>Move to approve 2020 and 2021 CI Plan.</a:t>
            </a:r>
          </a:p>
          <a:p>
            <a:endParaRPr lang="en-US" dirty="0"/>
          </a:p>
          <a:p>
            <a:r>
              <a:rPr lang="en-US" dirty="0"/>
              <a:t>Vote</a:t>
            </a:r>
          </a:p>
        </p:txBody>
      </p:sp>
      <p:sp>
        <p:nvSpPr>
          <p:cNvPr id="4" name="Slide Number Placeholder 3"/>
          <p:cNvSpPr>
            <a:spLocks noGrp="1"/>
          </p:cNvSpPr>
          <p:nvPr>
            <p:ph type="sldNum" sz="quarter" idx="5"/>
          </p:nvPr>
        </p:nvSpPr>
        <p:spPr/>
        <p:txBody>
          <a:bodyPr/>
          <a:lstStyle/>
          <a:p>
            <a:fld id="{E27EFD91-6D7B-4915-9CC9-4AB70CD57E50}" type="slidenum">
              <a:rPr lang="en-US" smtClean="0"/>
              <a:t>31</a:t>
            </a:fld>
            <a:endParaRPr lang="en-US"/>
          </a:p>
        </p:txBody>
      </p:sp>
    </p:spTree>
    <p:extLst>
      <p:ext uri="{BB962C8B-B14F-4D97-AF65-F5344CB8AC3E}">
        <p14:creationId xmlns:p14="http://schemas.microsoft.com/office/powerpoint/2010/main" val="1212760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CE929F34-E927-428D-97A9-9B9E7A1A8AF8}" type="slidenum">
              <a:rPr lang="en-US" sz="1200"/>
              <a:pPr algn="r" eaLnBrk="1" hangingPunct="1"/>
              <a:t>3</a:t>
            </a:fld>
            <a:endParaRPr 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79726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4</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Any questions about objectives or agenda?</a:t>
            </a:r>
          </a:p>
        </p:txBody>
      </p:sp>
    </p:spTree>
    <p:extLst>
      <p:ext uri="{BB962C8B-B14F-4D97-AF65-F5344CB8AC3E}">
        <p14:creationId xmlns:p14="http://schemas.microsoft.com/office/powerpoint/2010/main" val="1587974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42F5C7F-F618-4E47-8919-E491AAF28B34}" type="slidenum">
              <a:rPr lang="en-US" sz="1200"/>
              <a:pPr algn="r" eaLnBrk="1" hangingPunct="1"/>
              <a:t>5</a:t>
            </a:fld>
            <a:endParaRPr 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181789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6</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441284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7</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Any questions about objectives or agenda?</a:t>
            </a:r>
          </a:p>
        </p:txBody>
      </p:sp>
    </p:spTree>
    <p:extLst>
      <p:ext uri="{BB962C8B-B14F-4D97-AF65-F5344CB8AC3E}">
        <p14:creationId xmlns:p14="http://schemas.microsoft.com/office/powerpoint/2010/main" val="1094656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F897EA1-FCBF-4B20-B95E-7DB355B206F7}" type="slidenum">
              <a:rPr lang="en-US" smtClean="0"/>
              <a:pPr>
                <a:defRPr/>
              </a:pPr>
              <a:t>8</a:t>
            </a:fld>
            <a:endParaRPr lang="en-US" dirty="0"/>
          </a:p>
        </p:txBody>
      </p:sp>
    </p:spTree>
    <p:extLst>
      <p:ext uri="{BB962C8B-B14F-4D97-AF65-F5344CB8AC3E}">
        <p14:creationId xmlns:p14="http://schemas.microsoft.com/office/powerpoint/2010/main" val="420681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977532" y="8841886"/>
            <a:ext cx="3043979" cy="46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69" tIns="46485" rIns="92969" bIns="46485"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5C894F-603C-4D8F-82C0-9988073C9C65}" type="slidenum">
              <a:rPr lang="en-US" sz="1200"/>
              <a:pPr algn="r" eaLnBrk="1" hangingPunct="1"/>
              <a:t>9</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Any questions about objectives or agenda?</a:t>
            </a:r>
          </a:p>
        </p:txBody>
      </p:sp>
    </p:spTree>
    <p:extLst>
      <p:ext uri="{BB962C8B-B14F-4D97-AF65-F5344CB8AC3E}">
        <p14:creationId xmlns:p14="http://schemas.microsoft.com/office/powerpoint/2010/main" val="3100139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5D6634-8DBF-43F3-AA53-7A6C5E7BEB67}" type="slidenum">
              <a:rPr lang="en-US"/>
              <a:pPr>
                <a:defRPr/>
              </a:pPr>
              <a:t>‹#›</a:t>
            </a:fld>
            <a:endParaRPr lang="en-US" dirty="0"/>
          </a:p>
        </p:txBody>
      </p:sp>
    </p:spTree>
    <p:extLst>
      <p:ext uri="{BB962C8B-B14F-4D97-AF65-F5344CB8AC3E}">
        <p14:creationId xmlns:p14="http://schemas.microsoft.com/office/powerpoint/2010/main" val="400452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9E4C6C-8D52-481C-A74D-840228574F1D}" type="slidenum">
              <a:rPr lang="en-US"/>
              <a:pPr>
                <a:defRPr/>
              </a:pPr>
              <a:t>‹#›</a:t>
            </a:fld>
            <a:endParaRPr lang="en-US" dirty="0"/>
          </a:p>
        </p:txBody>
      </p:sp>
    </p:spTree>
    <p:extLst>
      <p:ext uri="{BB962C8B-B14F-4D97-AF65-F5344CB8AC3E}">
        <p14:creationId xmlns:p14="http://schemas.microsoft.com/office/powerpoint/2010/main" val="1026537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66013B-D222-491F-AF2A-758CCFC5569D}" type="slidenum">
              <a:rPr lang="en-US"/>
              <a:pPr>
                <a:defRPr/>
              </a:pPr>
              <a:t>‹#›</a:t>
            </a:fld>
            <a:endParaRPr lang="en-US" dirty="0"/>
          </a:p>
        </p:txBody>
      </p:sp>
    </p:spTree>
    <p:extLst>
      <p:ext uri="{BB962C8B-B14F-4D97-AF65-F5344CB8AC3E}">
        <p14:creationId xmlns:p14="http://schemas.microsoft.com/office/powerpoint/2010/main" val="77821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3CF46F-6100-4A75-B904-C6898BBC41F0}" type="slidenum">
              <a:rPr lang="en-US"/>
              <a:pPr>
                <a:defRPr/>
              </a:pPr>
              <a:t>‹#›</a:t>
            </a:fld>
            <a:endParaRPr lang="en-US" dirty="0"/>
          </a:p>
        </p:txBody>
      </p:sp>
    </p:spTree>
    <p:extLst>
      <p:ext uri="{BB962C8B-B14F-4D97-AF65-F5344CB8AC3E}">
        <p14:creationId xmlns:p14="http://schemas.microsoft.com/office/powerpoint/2010/main" val="3839817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3C6E5D-6649-4B71-A161-777FB280C3E3}" type="slidenum">
              <a:rPr lang="en-US"/>
              <a:pPr>
                <a:defRPr/>
              </a:pPr>
              <a:t>‹#›</a:t>
            </a:fld>
            <a:endParaRPr lang="en-US" dirty="0"/>
          </a:p>
        </p:txBody>
      </p:sp>
    </p:spTree>
    <p:extLst>
      <p:ext uri="{BB962C8B-B14F-4D97-AF65-F5344CB8AC3E}">
        <p14:creationId xmlns:p14="http://schemas.microsoft.com/office/powerpoint/2010/main" val="4089840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49E76A1-1FCD-4DF3-A723-0E164D48C87F}" type="slidenum">
              <a:rPr lang="en-US"/>
              <a:pPr>
                <a:defRPr/>
              </a:pPr>
              <a:t>‹#›</a:t>
            </a:fld>
            <a:endParaRPr lang="en-US" dirty="0"/>
          </a:p>
        </p:txBody>
      </p:sp>
    </p:spTree>
    <p:extLst>
      <p:ext uri="{BB962C8B-B14F-4D97-AF65-F5344CB8AC3E}">
        <p14:creationId xmlns:p14="http://schemas.microsoft.com/office/powerpoint/2010/main" val="1656675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608C95F-1665-4497-9A9E-5F94D568A5DF}" type="slidenum">
              <a:rPr lang="en-US"/>
              <a:pPr>
                <a:defRPr/>
              </a:pPr>
              <a:t>‹#›</a:t>
            </a:fld>
            <a:endParaRPr lang="en-US" dirty="0"/>
          </a:p>
        </p:txBody>
      </p:sp>
    </p:spTree>
    <p:extLst>
      <p:ext uri="{BB962C8B-B14F-4D97-AF65-F5344CB8AC3E}">
        <p14:creationId xmlns:p14="http://schemas.microsoft.com/office/powerpoint/2010/main" val="1701265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A52D863-89BE-4DB1-A701-E9E77E6CDDEF}" type="slidenum">
              <a:rPr lang="en-US"/>
              <a:pPr>
                <a:defRPr/>
              </a:pPr>
              <a:t>‹#›</a:t>
            </a:fld>
            <a:endParaRPr lang="en-US" dirty="0"/>
          </a:p>
        </p:txBody>
      </p:sp>
    </p:spTree>
    <p:extLst>
      <p:ext uri="{BB962C8B-B14F-4D97-AF65-F5344CB8AC3E}">
        <p14:creationId xmlns:p14="http://schemas.microsoft.com/office/powerpoint/2010/main" val="1087955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5251C25-7C41-42E5-A034-AABC65844383}" type="slidenum">
              <a:rPr lang="en-US"/>
              <a:pPr>
                <a:defRPr/>
              </a:pPr>
              <a:t>‹#›</a:t>
            </a:fld>
            <a:endParaRPr lang="en-US" dirty="0"/>
          </a:p>
        </p:txBody>
      </p:sp>
    </p:spTree>
    <p:extLst>
      <p:ext uri="{BB962C8B-B14F-4D97-AF65-F5344CB8AC3E}">
        <p14:creationId xmlns:p14="http://schemas.microsoft.com/office/powerpoint/2010/main" val="66541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460FB0-4EE9-4062-BB94-8CD7D8662A07}" type="slidenum">
              <a:rPr lang="en-US"/>
              <a:pPr>
                <a:defRPr/>
              </a:pPr>
              <a:t>‹#›</a:t>
            </a:fld>
            <a:endParaRPr lang="en-US" dirty="0"/>
          </a:p>
        </p:txBody>
      </p:sp>
    </p:spTree>
    <p:extLst>
      <p:ext uri="{BB962C8B-B14F-4D97-AF65-F5344CB8AC3E}">
        <p14:creationId xmlns:p14="http://schemas.microsoft.com/office/powerpoint/2010/main" val="411198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C5131E-705F-458C-BA94-A49BB13559C8}" type="slidenum">
              <a:rPr lang="en-US"/>
              <a:pPr>
                <a:defRPr/>
              </a:pPr>
              <a:t>‹#›</a:t>
            </a:fld>
            <a:endParaRPr lang="en-US" dirty="0"/>
          </a:p>
        </p:txBody>
      </p:sp>
    </p:spTree>
    <p:extLst>
      <p:ext uri="{BB962C8B-B14F-4D97-AF65-F5344CB8AC3E}">
        <p14:creationId xmlns:p14="http://schemas.microsoft.com/office/powerpoint/2010/main" val="4186101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FC0EB6A-4660-431A-8B27-4F3C6ACDC44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Financial/2022%20December%2031%20Balance%20Sheet%20FINAL%207-12-23.pdf"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hyperlink" Target="../Financial/2023%20Proposed%20Budget%207-12-23.pdf" TargetMode="External"/><Relationship Id="rId4" Type="http://schemas.openxmlformats.org/officeDocument/2006/relationships/hyperlink" Target="../Financial/2022%20December%2031%20Income%20Statement%20w%20Budget%20Comparison%20FINAL%207-12-23.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Capital%20Projects%20and%20Contracts/Capital%20Plan%202023-2025.xls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Capital%20Projects%20and%20Contracts/Capital%20Plan%202021-2025.xls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2022%20Annual%20Member%20Meeting%20Minutes%208-15-22%20Board%20Approved%20Draft.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609600" y="762000"/>
            <a:ext cx="7772400" cy="1143000"/>
          </a:xfrm>
        </p:spPr>
        <p:txBody>
          <a:bodyPr/>
          <a:lstStyle/>
          <a:p>
            <a:pPr eaLnBrk="1" hangingPunct="1"/>
            <a:r>
              <a:rPr lang="en-US" b="1" dirty="0">
                <a:solidFill>
                  <a:srgbClr val="0000FF"/>
                </a:solidFill>
              </a:rPr>
              <a:t>Lady Creek Water System</a:t>
            </a:r>
          </a:p>
        </p:txBody>
      </p:sp>
      <p:sp>
        <p:nvSpPr>
          <p:cNvPr id="2051" name="Rectangle 3"/>
          <p:cNvSpPr>
            <a:spLocks noGrp="1" noChangeArrowheads="1"/>
          </p:cNvSpPr>
          <p:nvPr>
            <p:ph type="subTitle" idx="4294967295"/>
          </p:nvPr>
        </p:nvSpPr>
        <p:spPr>
          <a:xfrm>
            <a:off x="1066800" y="1828800"/>
            <a:ext cx="7315200" cy="4343400"/>
          </a:xfrm>
          <a:ln>
            <a:miter lim="800000"/>
            <a:headEnd/>
            <a:tailEnd/>
          </a:ln>
        </p:spPr>
        <p:txBody>
          <a:bodyPr/>
          <a:lstStyle/>
          <a:p>
            <a:pPr marL="0" indent="0" algn="ctr" eaLnBrk="1" hangingPunct="1">
              <a:lnSpc>
                <a:spcPct val="80000"/>
              </a:lnSpc>
              <a:buFontTx/>
              <a:buNone/>
              <a:defRPr/>
            </a:pPr>
            <a:r>
              <a:rPr lang="en-US" sz="2800" b="1" dirty="0"/>
              <a:t>Annual Members’ Virtual Meeting</a:t>
            </a:r>
          </a:p>
          <a:p>
            <a:pPr marL="0" indent="0" algn="ctr" eaLnBrk="1" hangingPunct="1">
              <a:lnSpc>
                <a:spcPct val="80000"/>
              </a:lnSpc>
              <a:buFontTx/>
              <a:buNone/>
              <a:defRPr/>
            </a:pPr>
            <a:r>
              <a:rPr lang="en-US" sz="2800" b="1" dirty="0"/>
              <a:t>July 17, 2023</a:t>
            </a:r>
          </a:p>
          <a:p>
            <a:pPr marL="0" indent="0" algn="ctr" eaLnBrk="1" hangingPunct="1">
              <a:lnSpc>
                <a:spcPct val="80000"/>
              </a:lnSpc>
              <a:buFontTx/>
              <a:buNone/>
              <a:defRPr/>
            </a:pPr>
            <a:endParaRPr lang="en-US" sz="2800" dirty="0"/>
          </a:p>
          <a:p>
            <a:pPr marL="0" indent="0" algn="ctr" eaLnBrk="1" hangingPunct="1">
              <a:lnSpc>
                <a:spcPct val="80000"/>
              </a:lnSpc>
              <a:buFontTx/>
              <a:buNone/>
              <a:defRPr/>
            </a:pPr>
            <a:r>
              <a:rPr lang="en-US" sz="2800" b="1" dirty="0"/>
              <a:t>Welcome!</a:t>
            </a:r>
          </a:p>
          <a:p>
            <a:pPr marL="0" indent="0" algn="ctr" eaLnBrk="1" hangingPunct="1">
              <a:lnSpc>
                <a:spcPct val="80000"/>
              </a:lnSpc>
              <a:buFontTx/>
              <a:buNone/>
              <a:defRPr/>
            </a:pPr>
            <a:r>
              <a:rPr lang="en-US" sz="2400" b="1"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pPr eaLnBrk="1" hangingPunct="1"/>
            <a:r>
              <a:rPr lang="en-US" b="1">
                <a:solidFill>
                  <a:srgbClr val="0000FF"/>
                </a:solidFill>
              </a:rPr>
              <a:t>Mission Statement</a:t>
            </a:r>
          </a:p>
        </p:txBody>
      </p:sp>
      <p:sp>
        <p:nvSpPr>
          <p:cNvPr id="10243" name="Rectangle 3"/>
          <p:cNvSpPr>
            <a:spLocks noGrp="1" noChangeArrowheads="1"/>
          </p:cNvSpPr>
          <p:nvPr>
            <p:ph type="body" idx="4294967295"/>
          </p:nvPr>
        </p:nvSpPr>
        <p:spPr/>
        <p:txBody>
          <a:bodyPr/>
          <a:lstStyle/>
          <a:p>
            <a:pPr algn="ctr" eaLnBrk="1" hangingPunct="1">
              <a:buFontTx/>
              <a:buNone/>
            </a:pPr>
            <a:endParaRPr lang="en-US" sz="3600"/>
          </a:p>
          <a:p>
            <a:pPr algn="ctr" eaLnBrk="1" hangingPunct="1">
              <a:buFontTx/>
              <a:buNone/>
            </a:pPr>
            <a:r>
              <a:rPr lang="en-US" sz="3600"/>
              <a:t>The mission of Lady Creek Water System is to provide </a:t>
            </a:r>
            <a:r>
              <a:rPr lang="en-US" sz="3600" b="1">
                <a:solidFill>
                  <a:srgbClr val="0000FF"/>
                </a:solidFill>
              </a:rPr>
              <a:t>clean, safe </a:t>
            </a:r>
            <a:r>
              <a:rPr lang="en-US" sz="3600"/>
              <a:t>water service to the member cabins on a </a:t>
            </a:r>
            <a:r>
              <a:rPr lang="en-US" sz="3600" b="1">
                <a:solidFill>
                  <a:srgbClr val="0000FF"/>
                </a:solidFill>
              </a:rPr>
              <a:t>consistent and reliable basis</a:t>
            </a:r>
            <a:r>
              <a:rPr lang="en-US" sz="3600"/>
              <a:t> at a </a:t>
            </a:r>
            <a:r>
              <a:rPr lang="en-US" sz="3600" b="1">
                <a:solidFill>
                  <a:srgbClr val="0000FF"/>
                </a:solidFill>
              </a:rPr>
              <a:t>reasonable cost</a:t>
            </a:r>
            <a:r>
              <a:rPr lang="en-US" sz="360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pPr eaLnBrk="1" hangingPunct="1"/>
            <a:r>
              <a:rPr lang="en-US" sz="4000" dirty="0">
                <a:solidFill>
                  <a:srgbClr val="0000FF"/>
                </a:solidFill>
              </a:rPr>
              <a:t>President’s Report</a:t>
            </a:r>
            <a:br>
              <a:rPr lang="en-US" sz="4000" dirty="0">
                <a:solidFill>
                  <a:srgbClr val="0000FF"/>
                </a:solidFill>
              </a:rPr>
            </a:br>
            <a:r>
              <a:rPr lang="en-US" sz="4000" dirty="0">
                <a:solidFill>
                  <a:srgbClr val="0000FF"/>
                </a:solidFill>
              </a:rPr>
              <a:t>2022 LCWS Accomplishments</a:t>
            </a:r>
            <a:endParaRPr lang="en-US" sz="3600" dirty="0">
              <a:solidFill>
                <a:srgbClr val="0000FF"/>
              </a:solidFill>
            </a:endParaRPr>
          </a:p>
        </p:txBody>
      </p:sp>
      <p:sp>
        <p:nvSpPr>
          <p:cNvPr id="9219" name="Rectangle 3"/>
          <p:cNvSpPr>
            <a:spLocks noGrp="1" noChangeArrowheads="1"/>
          </p:cNvSpPr>
          <p:nvPr>
            <p:ph type="body" idx="4294967295"/>
          </p:nvPr>
        </p:nvSpPr>
        <p:spPr/>
        <p:txBody>
          <a:bodyPr/>
          <a:lstStyle/>
          <a:p>
            <a:pPr eaLnBrk="1" hangingPunct="1">
              <a:lnSpc>
                <a:spcPct val="90000"/>
              </a:lnSpc>
            </a:pPr>
            <a:r>
              <a:rPr lang="en-US" sz="2800" dirty="0"/>
              <a:t>Further reduced water consumption (controlled leaks) to a new record low of 7.8 million gallons in 2022</a:t>
            </a:r>
          </a:p>
          <a:p>
            <a:pPr lvl="1" eaLnBrk="1" hangingPunct="1">
              <a:lnSpc>
                <a:spcPct val="90000"/>
              </a:lnSpc>
            </a:pPr>
            <a:r>
              <a:rPr lang="en-US" sz="1800" dirty="0"/>
              <a:t>2023 Run rate at 6.4 million gallons thru June</a:t>
            </a:r>
          </a:p>
          <a:p>
            <a:pPr eaLnBrk="1" hangingPunct="1">
              <a:lnSpc>
                <a:spcPct val="90000"/>
              </a:lnSpc>
            </a:pPr>
            <a:r>
              <a:rPr lang="en-US" sz="2800" dirty="0"/>
              <a:t>Completed the Zig Zag River mainline crossing replacement at Road 20E and Road 24 $120K below budget</a:t>
            </a:r>
          </a:p>
          <a:p>
            <a:pPr eaLnBrk="1" hangingPunct="1">
              <a:lnSpc>
                <a:spcPct val="90000"/>
              </a:lnSpc>
            </a:pPr>
            <a:r>
              <a:rPr lang="en-US" sz="2800" dirty="0"/>
              <a:t>Assisted USFS with removal of two old dams on Lady Creek</a:t>
            </a:r>
          </a:p>
          <a:p>
            <a:pPr eaLnBrk="1" hangingPunct="1">
              <a:lnSpc>
                <a:spcPct val="90000"/>
              </a:lnSpc>
            </a:pPr>
            <a:r>
              <a:rPr lang="en-US" sz="2800" dirty="0"/>
              <a:t>Revised application for fourth well (in 2023)</a:t>
            </a:r>
          </a:p>
          <a:p>
            <a:pPr eaLnBrk="1" hangingPunct="1">
              <a:lnSpc>
                <a:spcPct val="90000"/>
              </a:lnSpc>
            </a:pPr>
            <a:r>
              <a:rPr lang="en-US" sz="2800" dirty="0"/>
              <a:t>Reduced recurring administrative expenses by $4,200</a:t>
            </a:r>
          </a:p>
        </p:txBody>
      </p:sp>
    </p:spTree>
    <p:extLst>
      <p:ext uri="{BB962C8B-B14F-4D97-AF65-F5344CB8AC3E}">
        <p14:creationId xmlns:p14="http://schemas.microsoft.com/office/powerpoint/2010/main" val="22382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dirty="0">
                <a:solidFill>
                  <a:srgbClr val="0000FF"/>
                </a:solidFill>
              </a:rPr>
              <a:t>Key Operating Statistics</a:t>
            </a:r>
            <a:br>
              <a:rPr lang="en-US" dirty="0">
                <a:solidFill>
                  <a:srgbClr val="0000FF"/>
                </a:solidFill>
              </a:rPr>
            </a:br>
            <a:r>
              <a:rPr lang="en-US" sz="2800" dirty="0">
                <a:solidFill>
                  <a:srgbClr val="33CC33"/>
                </a:solidFill>
              </a:rPr>
              <a:t>Clean, Safe, and Reliable Water</a:t>
            </a:r>
          </a:p>
        </p:txBody>
      </p:sp>
      <p:sp>
        <p:nvSpPr>
          <p:cNvPr id="17411" name="Rectangle 3"/>
          <p:cNvSpPr>
            <a:spLocks noGrp="1" noChangeArrowheads="1"/>
          </p:cNvSpPr>
          <p:nvPr>
            <p:ph type="body" idx="4294967295"/>
          </p:nvPr>
        </p:nvSpPr>
        <p:spPr/>
        <p:txBody>
          <a:bodyPr/>
          <a:lstStyle/>
          <a:p>
            <a:pPr eaLnBrk="1" hangingPunct="1">
              <a:buFontTx/>
              <a:buNone/>
            </a:pPr>
            <a:r>
              <a:rPr lang="en-US" sz="2800" dirty="0"/>
              <a:t>						   </a:t>
            </a:r>
            <a:r>
              <a:rPr lang="en-US" sz="2800" b="1" dirty="0"/>
              <a:t>2022</a:t>
            </a:r>
            <a:r>
              <a:rPr lang="en-US" sz="2800" dirty="0"/>
              <a:t>	 </a:t>
            </a:r>
            <a:r>
              <a:rPr lang="en-US" sz="2800" b="1" dirty="0"/>
              <a:t>2021</a:t>
            </a:r>
          </a:p>
          <a:p>
            <a:pPr eaLnBrk="1" hangingPunct="1">
              <a:buFontTx/>
              <a:buNone/>
            </a:pPr>
            <a:endParaRPr lang="en-US" sz="2800" b="1" dirty="0"/>
          </a:p>
          <a:p>
            <a:pPr marL="0" indent="0" eaLnBrk="1" hangingPunct="1">
              <a:buNone/>
            </a:pPr>
            <a:r>
              <a:rPr lang="en-US" sz="2800" b="1" dirty="0"/>
              <a:t>Total gallons (000’s)		   7,819	8,154</a:t>
            </a:r>
          </a:p>
          <a:p>
            <a:pPr marL="0" indent="0" eaLnBrk="1" hangingPunct="1">
              <a:buNone/>
            </a:pPr>
            <a:endParaRPr lang="en-US" sz="2800" dirty="0"/>
          </a:p>
          <a:p>
            <a:pPr marL="0" indent="0" eaLnBrk="1" hangingPunct="1">
              <a:buNone/>
            </a:pPr>
            <a:r>
              <a:rPr lang="en-US" sz="2800" dirty="0"/>
              <a:t>Minimum water flow (gpm)	          5	       5</a:t>
            </a:r>
          </a:p>
          <a:p>
            <a:pPr marL="0" indent="0" eaLnBrk="1" hangingPunct="1">
              <a:buNone/>
            </a:pPr>
            <a:r>
              <a:rPr lang="en-US" sz="2800" dirty="0"/>
              <a:t>Unplanned days w/o water	  	 0	       0</a:t>
            </a:r>
          </a:p>
          <a:p>
            <a:pPr marL="0" indent="0" eaLnBrk="1" hangingPunct="1">
              <a:buNone/>
            </a:pPr>
            <a:r>
              <a:rPr lang="en-US" sz="2800" dirty="0"/>
              <a:t>Test failures				 0	       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622880728"/>
              </p:ext>
            </p:extLst>
          </p:nvPr>
        </p:nvGraphicFramePr>
        <p:xfrm>
          <a:off x="421481" y="990600"/>
          <a:ext cx="8301038" cy="50911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00000000-0008-0000-0300-0000F8140000}"/>
              </a:ext>
            </a:extLst>
          </p:cNvPr>
          <p:cNvGraphicFramePr>
            <a:graphicFrameLocks/>
          </p:cNvGraphicFramePr>
          <p:nvPr>
            <p:extLst>
              <p:ext uri="{D42A27DB-BD31-4B8C-83A1-F6EECF244321}">
                <p14:modId xmlns:p14="http://schemas.microsoft.com/office/powerpoint/2010/main" val="3934093015"/>
              </p:ext>
            </p:extLst>
          </p:nvPr>
        </p:nvGraphicFramePr>
        <p:xfrm>
          <a:off x="228598" y="990600"/>
          <a:ext cx="8839201" cy="52377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a:extLst>
              <a:ext uri="{FF2B5EF4-FFF2-40B4-BE49-F238E27FC236}">
                <a16:creationId xmlns:a16="http://schemas.microsoft.com/office/drawing/2014/main" id="{00000000-0008-0000-0300-0000F8140000}"/>
              </a:ext>
            </a:extLst>
          </p:cNvPr>
          <p:cNvGraphicFramePr>
            <a:graphicFrameLocks/>
          </p:cNvGraphicFramePr>
          <p:nvPr>
            <p:extLst>
              <p:ext uri="{D42A27DB-BD31-4B8C-83A1-F6EECF244321}">
                <p14:modId xmlns:p14="http://schemas.microsoft.com/office/powerpoint/2010/main" val="2691115821"/>
              </p:ext>
            </p:extLst>
          </p:nvPr>
        </p:nvGraphicFramePr>
        <p:xfrm>
          <a:off x="228599" y="990600"/>
          <a:ext cx="8763001" cy="523779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977195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457200" y="304800"/>
            <a:ext cx="8229600" cy="868363"/>
          </a:xfrm>
        </p:spPr>
        <p:txBody>
          <a:bodyPr/>
          <a:lstStyle/>
          <a:p>
            <a:pPr eaLnBrk="1" hangingPunct="1"/>
            <a:r>
              <a:rPr lang="en-US" dirty="0">
                <a:solidFill>
                  <a:srgbClr val="0000FF"/>
                </a:solidFill>
              </a:rPr>
              <a:t>Operating Objectives</a:t>
            </a:r>
          </a:p>
        </p:txBody>
      </p:sp>
      <p:sp>
        <p:nvSpPr>
          <p:cNvPr id="18435" name="Rectangle 4"/>
          <p:cNvSpPr>
            <a:spLocks noGrp="1" noChangeArrowheads="1"/>
          </p:cNvSpPr>
          <p:nvPr>
            <p:ph type="body" sz="half" idx="4294967295"/>
          </p:nvPr>
        </p:nvSpPr>
        <p:spPr>
          <a:xfrm>
            <a:off x="457200" y="1143000"/>
            <a:ext cx="8229600" cy="5334000"/>
          </a:xfrm>
        </p:spPr>
        <p:txBody>
          <a:bodyPr/>
          <a:lstStyle/>
          <a:p>
            <a:pPr algn="ctr" eaLnBrk="1" hangingPunct="1">
              <a:lnSpc>
                <a:spcPct val="80000"/>
              </a:lnSpc>
              <a:buFontTx/>
              <a:buNone/>
            </a:pPr>
            <a:r>
              <a:rPr lang="en-US" sz="2800" b="1" dirty="0">
                <a:solidFill>
                  <a:srgbClr val="33CC33"/>
                </a:solidFill>
              </a:rPr>
              <a:t>Reasonable costs</a:t>
            </a:r>
            <a:endParaRPr lang="en-US" sz="2800" b="1" dirty="0">
              <a:solidFill>
                <a:srgbClr val="FF0000"/>
              </a:solidFill>
            </a:endParaRPr>
          </a:p>
          <a:p>
            <a:pPr eaLnBrk="1" hangingPunct="1">
              <a:lnSpc>
                <a:spcPct val="80000"/>
              </a:lnSpc>
              <a:buFontTx/>
              <a:buNone/>
            </a:pPr>
            <a:endParaRPr lang="en-US" sz="2800" dirty="0"/>
          </a:p>
        </p:txBody>
      </p:sp>
      <p:graphicFrame>
        <p:nvGraphicFramePr>
          <p:cNvPr id="3" name="Chart 2">
            <a:extLst>
              <a:ext uri="{FF2B5EF4-FFF2-40B4-BE49-F238E27FC236}">
                <a16:creationId xmlns:a16="http://schemas.microsoft.com/office/drawing/2014/main" id="{E24BE0C6-5BB7-C860-BE0A-E226752630EE}"/>
              </a:ext>
            </a:extLst>
          </p:cNvPr>
          <p:cNvGraphicFramePr>
            <a:graphicFrameLocks/>
          </p:cNvGraphicFramePr>
          <p:nvPr>
            <p:extLst>
              <p:ext uri="{D42A27DB-BD31-4B8C-83A1-F6EECF244321}">
                <p14:modId xmlns:p14="http://schemas.microsoft.com/office/powerpoint/2010/main" val="358382361"/>
              </p:ext>
            </p:extLst>
          </p:nvPr>
        </p:nvGraphicFramePr>
        <p:xfrm>
          <a:off x="1258078" y="1498648"/>
          <a:ext cx="7391400" cy="472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4161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p:txBody>
          <a:bodyPr/>
          <a:lstStyle/>
          <a:p>
            <a:r>
              <a:rPr lang="en-US" dirty="0">
                <a:solidFill>
                  <a:srgbClr val="0000FF"/>
                </a:solidFill>
              </a:rPr>
              <a:t>Questions?</a:t>
            </a:r>
            <a:endParaRPr lang="en-US" dirty="0">
              <a:solidFill>
                <a:srgbClr val="FF0000"/>
              </a:solidFill>
            </a:endParaRPr>
          </a:p>
        </p:txBody>
      </p:sp>
      <p:sp>
        <p:nvSpPr>
          <p:cNvPr id="6147" name="Content Placeholder 2"/>
          <p:cNvSpPr>
            <a:spLocks noGrp="1"/>
          </p:cNvSpPr>
          <p:nvPr>
            <p:ph idx="4294967295"/>
          </p:nvPr>
        </p:nvSpPr>
        <p:spPr/>
        <p:txBody>
          <a:bodyPr/>
          <a:lstStyle/>
          <a:p>
            <a:r>
              <a:rPr lang="en-US" dirty="0"/>
              <a:t>Any Questions?</a:t>
            </a:r>
          </a:p>
        </p:txBody>
      </p:sp>
    </p:spTree>
    <p:extLst>
      <p:ext uri="{BB962C8B-B14F-4D97-AF65-F5344CB8AC3E}">
        <p14:creationId xmlns:p14="http://schemas.microsoft.com/office/powerpoint/2010/main" val="2011960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Agenda</a:t>
            </a:r>
          </a:p>
        </p:txBody>
      </p:sp>
      <p:sp>
        <p:nvSpPr>
          <p:cNvPr id="4099" name="Rectangle 3"/>
          <p:cNvSpPr>
            <a:spLocks noGrp="1" noChangeArrowheads="1"/>
          </p:cNvSpPr>
          <p:nvPr>
            <p:ph type="body" idx="4294967295"/>
          </p:nvPr>
        </p:nvSpPr>
        <p:spPr>
          <a:xfrm>
            <a:off x="533400" y="1295400"/>
            <a:ext cx="8229600" cy="5029200"/>
          </a:xfrm>
        </p:spPr>
        <p:txBody>
          <a:bodyPr/>
          <a:lstStyle/>
          <a:p>
            <a:pPr marL="609600" indent="-609600" eaLnBrk="1" hangingPunct="1">
              <a:lnSpc>
                <a:spcPct val="90000"/>
              </a:lnSpc>
              <a:buFontTx/>
              <a:buAutoNum type="arabicPeriod"/>
            </a:pPr>
            <a:r>
              <a:rPr lang="en-US" sz="2400" dirty="0"/>
              <a:t>Welcome and Introductions</a:t>
            </a:r>
          </a:p>
          <a:p>
            <a:pPr marL="609600" indent="-609600" eaLnBrk="1" hangingPunct="1">
              <a:lnSpc>
                <a:spcPct val="90000"/>
              </a:lnSpc>
              <a:buFontTx/>
              <a:buAutoNum type="arabicPeriod"/>
            </a:pPr>
            <a:r>
              <a:rPr lang="en-US" sz="2400" dirty="0"/>
              <a:t>Approval of 2022 Annual Meeting Minutes</a:t>
            </a:r>
          </a:p>
          <a:p>
            <a:pPr marL="609600" indent="-609600" eaLnBrk="1" hangingPunct="1">
              <a:lnSpc>
                <a:spcPct val="90000"/>
              </a:lnSpc>
              <a:buFontTx/>
              <a:buAutoNum type="arabicPeriod"/>
            </a:pPr>
            <a:r>
              <a:rPr lang="en-US" sz="2400" dirty="0"/>
              <a:t>President’s Report</a:t>
            </a:r>
          </a:p>
          <a:p>
            <a:pPr marL="609600" indent="-609600" eaLnBrk="1" hangingPunct="1">
              <a:lnSpc>
                <a:spcPct val="90000"/>
              </a:lnSpc>
              <a:buFontTx/>
              <a:buAutoNum type="arabicPeriod"/>
            </a:pPr>
            <a:r>
              <a:rPr lang="en-US" sz="2400" dirty="0">
                <a:solidFill>
                  <a:srgbClr val="0000FF"/>
                </a:solidFill>
              </a:rPr>
              <a:t>Water Master’s Report</a:t>
            </a:r>
          </a:p>
          <a:p>
            <a:pPr marL="609600" indent="-609600" eaLnBrk="1" hangingPunct="1">
              <a:lnSpc>
                <a:spcPct val="90000"/>
              </a:lnSpc>
              <a:buFontTx/>
              <a:buAutoNum type="arabicPeriod"/>
            </a:pPr>
            <a:r>
              <a:rPr lang="en-US" sz="2400" dirty="0"/>
              <a:t>Financial Report</a:t>
            </a:r>
          </a:p>
          <a:p>
            <a:pPr marL="609600" indent="-609600" eaLnBrk="1" hangingPunct="1">
              <a:lnSpc>
                <a:spcPct val="90000"/>
              </a:lnSpc>
              <a:buFontTx/>
              <a:buAutoNum type="arabicPeriod"/>
            </a:pPr>
            <a:r>
              <a:rPr lang="en-US" sz="2400" dirty="0"/>
              <a:t>Capital Improvement Plan Update</a:t>
            </a:r>
          </a:p>
          <a:p>
            <a:pPr marL="609600" indent="-609600" eaLnBrk="1" hangingPunct="1">
              <a:lnSpc>
                <a:spcPct val="90000"/>
              </a:lnSpc>
              <a:buFontTx/>
              <a:buAutoNum type="arabicPeriod"/>
            </a:pPr>
            <a:r>
              <a:rPr lang="en-US" sz="2400" dirty="0"/>
              <a:t>Fourth well project Update</a:t>
            </a:r>
          </a:p>
          <a:p>
            <a:pPr marL="609600" indent="-609600" eaLnBrk="1" hangingPunct="1">
              <a:lnSpc>
                <a:spcPct val="90000"/>
              </a:lnSpc>
              <a:buFontTx/>
              <a:buAutoNum type="arabicPeriod"/>
            </a:pPr>
            <a:r>
              <a:rPr lang="en-US" sz="2400" dirty="0"/>
              <a:t>Election of Directors to the Board</a:t>
            </a:r>
          </a:p>
          <a:p>
            <a:pPr marL="609600" indent="-609600" eaLnBrk="1" hangingPunct="1">
              <a:lnSpc>
                <a:spcPct val="90000"/>
              </a:lnSpc>
              <a:buFontTx/>
              <a:buAutoNum type="arabicPeriod"/>
            </a:pPr>
            <a:r>
              <a:rPr lang="en-US" sz="2400" dirty="0"/>
              <a:t>Question and Answer Session</a:t>
            </a:r>
            <a:endParaRPr lang="en-US" sz="2800" dirty="0"/>
          </a:p>
        </p:txBody>
      </p:sp>
    </p:spTree>
    <p:extLst>
      <p:ext uri="{BB962C8B-B14F-4D97-AF65-F5344CB8AC3E}">
        <p14:creationId xmlns:p14="http://schemas.microsoft.com/office/powerpoint/2010/main" val="4029073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p:txBody>
          <a:bodyPr/>
          <a:lstStyle/>
          <a:p>
            <a:r>
              <a:rPr lang="en-US" dirty="0">
                <a:solidFill>
                  <a:srgbClr val="0000FF"/>
                </a:solidFill>
              </a:rPr>
              <a:t>Water Master Report</a:t>
            </a:r>
            <a:br>
              <a:rPr lang="en-US" dirty="0">
                <a:solidFill>
                  <a:srgbClr val="0000FF"/>
                </a:solidFill>
              </a:rPr>
            </a:br>
            <a:r>
              <a:rPr lang="en-US" dirty="0">
                <a:solidFill>
                  <a:srgbClr val="0000FF"/>
                </a:solidFill>
              </a:rPr>
              <a:t>David Jacob</a:t>
            </a:r>
            <a:endParaRPr lang="en-US" dirty="0">
              <a:solidFill>
                <a:srgbClr val="FF0000"/>
              </a:solidFill>
            </a:endParaRPr>
          </a:p>
        </p:txBody>
      </p:sp>
      <p:graphicFrame>
        <p:nvGraphicFramePr>
          <p:cNvPr id="3" name="Content Placeholder 2">
            <a:extLst>
              <a:ext uri="{FF2B5EF4-FFF2-40B4-BE49-F238E27FC236}">
                <a16:creationId xmlns:a16="http://schemas.microsoft.com/office/drawing/2014/main" id="{1F8681C6-21C3-A672-4096-B3727827929C}"/>
              </a:ext>
            </a:extLst>
          </p:cNvPr>
          <p:cNvGraphicFramePr>
            <a:graphicFrameLocks noGrp="1"/>
          </p:cNvGraphicFramePr>
          <p:nvPr>
            <p:ph idx="4294967295"/>
            <p:extLst>
              <p:ext uri="{D42A27DB-BD31-4B8C-83A1-F6EECF244321}">
                <p14:modId xmlns:p14="http://schemas.microsoft.com/office/powerpoint/2010/main" val="409155817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8771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p:txBody>
          <a:bodyPr/>
          <a:lstStyle/>
          <a:p>
            <a:r>
              <a:rPr lang="en-US" dirty="0">
                <a:solidFill>
                  <a:srgbClr val="0000FF"/>
                </a:solidFill>
              </a:rPr>
              <a:t>Water Master Report</a:t>
            </a:r>
            <a:br>
              <a:rPr lang="en-US" dirty="0">
                <a:solidFill>
                  <a:srgbClr val="0000FF"/>
                </a:solidFill>
              </a:rPr>
            </a:br>
            <a:r>
              <a:rPr lang="en-US" dirty="0">
                <a:solidFill>
                  <a:srgbClr val="0000FF"/>
                </a:solidFill>
              </a:rPr>
              <a:t>David Jacob</a:t>
            </a:r>
            <a:endParaRPr lang="en-US" dirty="0">
              <a:solidFill>
                <a:srgbClr val="FF0000"/>
              </a:solidFill>
            </a:endParaRPr>
          </a:p>
        </p:txBody>
      </p:sp>
      <p:graphicFrame>
        <p:nvGraphicFramePr>
          <p:cNvPr id="2" name="Content Placeholder 1">
            <a:extLst>
              <a:ext uri="{FF2B5EF4-FFF2-40B4-BE49-F238E27FC236}">
                <a16:creationId xmlns:a16="http://schemas.microsoft.com/office/drawing/2014/main" id="{08D4070D-B453-A2C9-FB6E-C5CCC407C089}"/>
              </a:ext>
            </a:extLst>
          </p:cNvPr>
          <p:cNvGraphicFramePr>
            <a:graphicFrameLocks noGrp="1"/>
          </p:cNvGraphicFramePr>
          <p:nvPr>
            <p:ph idx="4294967295"/>
            <p:extLst>
              <p:ext uri="{D42A27DB-BD31-4B8C-83A1-F6EECF244321}">
                <p14:modId xmlns:p14="http://schemas.microsoft.com/office/powerpoint/2010/main" val="292742703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05117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Agenda</a:t>
            </a:r>
          </a:p>
        </p:txBody>
      </p:sp>
      <p:sp>
        <p:nvSpPr>
          <p:cNvPr id="4099" name="Rectangle 3"/>
          <p:cNvSpPr>
            <a:spLocks noGrp="1" noChangeArrowheads="1"/>
          </p:cNvSpPr>
          <p:nvPr>
            <p:ph type="body" idx="4294967295"/>
          </p:nvPr>
        </p:nvSpPr>
        <p:spPr>
          <a:xfrm>
            <a:off x="533400" y="1295400"/>
            <a:ext cx="8229600" cy="5029200"/>
          </a:xfrm>
        </p:spPr>
        <p:txBody>
          <a:bodyPr/>
          <a:lstStyle/>
          <a:p>
            <a:pPr marL="609600" indent="-609600" eaLnBrk="1" hangingPunct="1">
              <a:lnSpc>
                <a:spcPct val="90000"/>
              </a:lnSpc>
              <a:buFontTx/>
              <a:buAutoNum type="arabicPeriod"/>
            </a:pPr>
            <a:r>
              <a:rPr lang="en-US" sz="2400" dirty="0"/>
              <a:t>Welcome and Introductions</a:t>
            </a:r>
          </a:p>
          <a:p>
            <a:pPr marL="609600" indent="-609600" eaLnBrk="1" hangingPunct="1">
              <a:lnSpc>
                <a:spcPct val="90000"/>
              </a:lnSpc>
              <a:buFontTx/>
              <a:buAutoNum type="arabicPeriod"/>
            </a:pPr>
            <a:r>
              <a:rPr lang="en-US" sz="2400" dirty="0"/>
              <a:t>Approval of 2022 Annual Meeting Minutes</a:t>
            </a:r>
          </a:p>
          <a:p>
            <a:pPr marL="609600" indent="-609600" eaLnBrk="1" hangingPunct="1">
              <a:lnSpc>
                <a:spcPct val="90000"/>
              </a:lnSpc>
              <a:buFontTx/>
              <a:buAutoNum type="arabicPeriod"/>
            </a:pPr>
            <a:r>
              <a:rPr lang="en-US" sz="2400" dirty="0"/>
              <a:t>President’s Report</a:t>
            </a:r>
          </a:p>
          <a:p>
            <a:pPr marL="609600" indent="-609600" eaLnBrk="1" hangingPunct="1">
              <a:lnSpc>
                <a:spcPct val="90000"/>
              </a:lnSpc>
              <a:buFontTx/>
              <a:buAutoNum type="arabicPeriod"/>
            </a:pPr>
            <a:r>
              <a:rPr lang="en-US" sz="2400" dirty="0"/>
              <a:t>Water Master’s Report</a:t>
            </a:r>
          </a:p>
          <a:p>
            <a:pPr marL="609600" indent="-609600" eaLnBrk="1" hangingPunct="1">
              <a:lnSpc>
                <a:spcPct val="90000"/>
              </a:lnSpc>
              <a:buFontTx/>
              <a:buAutoNum type="arabicPeriod"/>
            </a:pPr>
            <a:r>
              <a:rPr lang="en-US" sz="2400" dirty="0">
                <a:solidFill>
                  <a:srgbClr val="0000FF"/>
                </a:solidFill>
              </a:rPr>
              <a:t>Financial Report</a:t>
            </a:r>
          </a:p>
          <a:p>
            <a:pPr marL="609600" indent="-609600" eaLnBrk="1" hangingPunct="1">
              <a:lnSpc>
                <a:spcPct val="90000"/>
              </a:lnSpc>
              <a:buFontTx/>
              <a:buAutoNum type="arabicPeriod"/>
            </a:pPr>
            <a:r>
              <a:rPr lang="en-US" sz="2400" dirty="0"/>
              <a:t>Capital Improvement Plan Update</a:t>
            </a:r>
          </a:p>
          <a:p>
            <a:pPr marL="609600" indent="-609600" eaLnBrk="1" hangingPunct="1">
              <a:lnSpc>
                <a:spcPct val="90000"/>
              </a:lnSpc>
              <a:buFontTx/>
              <a:buAutoNum type="arabicPeriod"/>
            </a:pPr>
            <a:r>
              <a:rPr lang="en-US" sz="2400" dirty="0"/>
              <a:t>Fourth well project Update</a:t>
            </a:r>
          </a:p>
          <a:p>
            <a:pPr marL="609600" indent="-609600" eaLnBrk="1" hangingPunct="1">
              <a:lnSpc>
                <a:spcPct val="90000"/>
              </a:lnSpc>
              <a:buFontTx/>
              <a:buAutoNum type="arabicPeriod"/>
            </a:pPr>
            <a:r>
              <a:rPr lang="en-US" sz="2400" dirty="0"/>
              <a:t>Election of Directors to the Board</a:t>
            </a:r>
          </a:p>
          <a:p>
            <a:pPr marL="609600" indent="-609600" eaLnBrk="1" hangingPunct="1">
              <a:lnSpc>
                <a:spcPct val="90000"/>
              </a:lnSpc>
              <a:buFontTx/>
              <a:buAutoNum type="arabicPeriod"/>
            </a:pPr>
            <a:r>
              <a:rPr lang="en-US" sz="2400" dirty="0"/>
              <a:t>Question and Answer Session</a:t>
            </a:r>
            <a:endParaRPr lang="en-US" sz="2800" dirty="0"/>
          </a:p>
        </p:txBody>
      </p:sp>
    </p:spTree>
    <p:extLst>
      <p:ext uri="{BB962C8B-B14F-4D97-AF65-F5344CB8AC3E}">
        <p14:creationId xmlns:p14="http://schemas.microsoft.com/office/powerpoint/2010/main" val="2836591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p:txBody>
          <a:bodyPr/>
          <a:lstStyle/>
          <a:p>
            <a:pPr eaLnBrk="1" hangingPunct="1"/>
            <a:r>
              <a:rPr lang="en-US" dirty="0">
                <a:solidFill>
                  <a:srgbClr val="0000FF"/>
                </a:solidFill>
              </a:rPr>
              <a:t>Objectives of Annual Meeting</a:t>
            </a:r>
          </a:p>
        </p:txBody>
      </p:sp>
      <p:sp>
        <p:nvSpPr>
          <p:cNvPr id="3075" name="Rectangle 3"/>
          <p:cNvSpPr>
            <a:spLocks noGrp="1" noChangeArrowheads="1"/>
          </p:cNvSpPr>
          <p:nvPr>
            <p:ph type="body" idx="4294967295"/>
          </p:nvPr>
        </p:nvSpPr>
        <p:spPr/>
        <p:txBody>
          <a:bodyPr/>
          <a:lstStyle/>
          <a:p>
            <a:pPr eaLnBrk="1" hangingPunct="1"/>
            <a:r>
              <a:rPr lang="en-US" sz="2400" dirty="0"/>
              <a:t>Inform and educate the membership about the water system including recent activities &amp; developments</a:t>
            </a:r>
          </a:p>
          <a:p>
            <a:pPr eaLnBrk="1" hangingPunct="1"/>
            <a:r>
              <a:rPr lang="en-US" sz="2400" dirty="0"/>
              <a:t>Present plans for current &amp; future years</a:t>
            </a:r>
          </a:p>
          <a:p>
            <a:pPr eaLnBrk="1" hangingPunct="1"/>
            <a:r>
              <a:rPr lang="en-US" sz="2400" dirty="0"/>
              <a:t>Answer your questions</a:t>
            </a:r>
          </a:p>
          <a:p>
            <a:pPr lvl="1" eaLnBrk="1" hangingPunct="1"/>
            <a:r>
              <a:rPr lang="en-US" sz="2200" dirty="0"/>
              <a:t>Feel free to ask as we go, or at end of meeting</a:t>
            </a:r>
          </a:p>
          <a:p>
            <a:pPr lvl="1" eaLnBrk="1" hangingPunct="1"/>
            <a:r>
              <a:rPr lang="en-US" sz="2200" dirty="0"/>
              <a:t>If you wish to make a statement or ask a question, please give your name and cabin location (Road and Lot Numbers)</a:t>
            </a:r>
          </a:p>
          <a:p>
            <a:pPr lvl="1" eaLnBrk="1" hangingPunct="1"/>
            <a:r>
              <a:rPr lang="en-US" sz="2200" dirty="0"/>
              <a:t>Some answers may be deferred to later in the program</a:t>
            </a:r>
          </a:p>
          <a:p>
            <a:pPr eaLnBrk="1" hangingPunct="1"/>
            <a:r>
              <a:rPr lang="en-US" sz="2400" dirty="0"/>
              <a:t>Conduct corporate business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Financial Report</a:t>
            </a:r>
            <a:endParaRPr lang="en-US" dirty="0">
              <a:solidFill>
                <a:srgbClr val="FF0000"/>
              </a:solidFill>
            </a:endParaRPr>
          </a:p>
        </p:txBody>
      </p:sp>
      <p:sp>
        <p:nvSpPr>
          <p:cNvPr id="4099" name="Rectangle 3"/>
          <p:cNvSpPr>
            <a:spLocks noGrp="1" noChangeArrowheads="1"/>
          </p:cNvSpPr>
          <p:nvPr>
            <p:ph type="body" idx="4294967295"/>
          </p:nvPr>
        </p:nvSpPr>
        <p:spPr>
          <a:xfrm>
            <a:off x="533400" y="1295400"/>
            <a:ext cx="8229600" cy="5029200"/>
          </a:xfrm>
        </p:spPr>
        <p:txBody>
          <a:bodyPr/>
          <a:lstStyle/>
          <a:p>
            <a:pPr marL="0" indent="0" eaLnBrk="1" hangingPunct="1">
              <a:lnSpc>
                <a:spcPct val="90000"/>
              </a:lnSpc>
              <a:buNone/>
            </a:pPr>
            <a:endParaRPr lang="en-US" sz="2400" dirty="0"/>
          </a:p>
          <a:p>
            <a:pPr marL="0" indent="0" eaLnBrk="1" hangingPunct="1">
              <a:lnSpc>
                <a:spcPct val="90000"/>
              </a:lnSpc>
              <a:buNone/>
            </a:pPr>
            <a:r>
              <a:rPr lang="en-US" sz="2400" dirty="0">
                <a:hlinkClick r:id="rId3" action="ppaction://hlinkfile"/>
              </a:rPr>
              <a:t>..\Financial\2022 December 31 Balance Sheet FINAL 7-12-23.pdf</a:t>
            </a:r>
            <a:endParaRPr lang="en-US" sz="2400" dirty="0"/>
          </a:p>
          <a:p>
            <a:pPr marL="0" indent="0" eaLnBrk="1" hangingPunct="1">
              <a:lnSpc>
                <a:spcPct val="90000"/>
              </a:lnSpc>
              <a:buNone/>
            </a:pPr>
            <a:endParaRPr lang="en-US" sz="2400" dirty="0"/>
          </a:p>
          <a:p>
            <a:pPr marL="0" indent="0" eaLnBrk="1" hangingPunct="1">
              <a:lnSpc>
                <a:spcPct val="90000"/>
              </a:lnSpc>
              <a:buNone/>
            </a:pPr>
            <a:r>
              <a:rPr lang="en-US" sz="2400" dirty="0">
                <a:hlinkClick r:id="rId4" action="ppaction://hlinkfile"/>
              </a:rPr>
              <a:t>..\Financial\2022 December 31 Income Statement w Budget Comparison FINAL 7-12-23.pdf</a:t>
            </a:r>
            <a:endParaRPr lang="en-US" sz="2400" dirty="0"/>
          </a:p>
          <a:p>
            <a:pPr marL="0" indent="0" eaLnBrk="1" hangingPunct="1">
              <a:lnSpc>
                <a:spcPct val="90000"/>
              </a:lnSpc>
              <a:buNone/>
            </a:pPr>
            <a:endParaRPr lang="en-US" sz="2400" dirty="0"/>
          </a:p>
          <a:p>
            <a:pPr marL="0" indent="0" eaLnBrk="1" hangingPunct="1">
              <a:lnSpc>
                <a:spcPct val="90000"/>
              </a:lnSpc>
              <a:buNone/>
            </a:pPr>
            <a:r>
              <a:rPr lang="en-US" sz="2400" dirty="0">
                <a:hlinkClick r:id="rId5" action="ppaction://hlinkfile"/>
              </a:rPr>
              <a:t>..\Financial\2023 Proposed Budget 7-12-23.pdf</a:t>
            </a:r>
            <a:endParaRPr lang="en-US" sz="2400" dirty="0"/>
          </a:p>
        </p:txBody>
      </p:sp>
    </p:spTree>
    <p:extLst>
      <p:ext uri="{BB962C8B-B14F-4D97-AF65-F5344CB8AC3E}">
        <p14:creationId xmlns:p14="http://schemas.microsoft.com/office/powerpoint/2010/main" val="1438980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Agenda</a:t>
            </a:r>
          </a:p>
        </p:txBody>
      </p:sp>
      <p:sp>
        <p:nvSpPr>
          <p:cNvPr id="4099" name="Rectangle 3"/>
          <p:cNvSpPr>
            <a:spLocks noGrp="1" noChangeArrowheads="1"/>
          </p:cNvSpPr>
          <p:nvPr>
            <p:ph type="body" idx="4294967295"/>
          </p:nvPr>
        </p:nvSpPr>
        <p:spPr>
          <a:xfrm>
            <a:off x="533400" y="1295400"/>
            <a:ext cx="8229600" cy="5029200"/>
          </a:xfrm>
        </p:spPr>
        <p:txBody>
          <a:bodyPr/>
          <a:lstStyle/>
          <a:p>
            <a:pPr marL="609600" indent="-609600" eaLnBrk="1" hangingPunct="1">
              <a:lnSpc>
                <a:spcPct val="90000"/>
              </a:lnSpc>
              <a:buFontTx/>
              <a:buAutoNum type="arabicPeriod"/>
            </a:pPr>
            <a:r>
              <a:rPr lang="en-US" sz="2400" dirty="0"/>
              <a:t>Welcome and Introductions</a:t>
            </a:r>
          </a:p>
          <a:p>
            <a:pPr marL="609600" indent="-609600" eaLnBrk="1" hangingPunct="1">
              <a:lnSpc>
                <a:spcPct val="90000"/>
              </a:lnSpc>
              <a:buFontTx/>
              <a:buAutoNum type="arabicPeriod"/>
            </a:pPr>
            <a:r>
              <a:rPr lang="en-US" sz="2400" dirty="0"/>
              <a:t>Approval of 2022 Annual Meeting Minutes</a:t>
            </a:r>
          </a:p>
          <a:p>
            <a:pPr marL="609600" indent="-609600" eaLnBrk="1" hangingPunct="1">
              <a:lnSpc>
                <a:spcPct val="90000"/>
              </a:lnSpc>
              <a:buFontTx/>
              <a:buAutoNum type="arabicPeriod"/>
            </a:pPr>
            <a:r>
              <a:rPr lang="en-US" sz="2400" dirty="0"/>
              <a:t>President’s Report</a:t>
            </a:r>
          </a:p>
          <a:p>
            <a:pPr marL="609600" indent="-609600" eaLnBrk="1" hangingPunct="1">
              <a:lnSpc>
                <a:spcPct val="90000"/>
              </a:lnSpc>
              <a:buFontTx/>
              <a:buAutoNum type="arabicPeriod"/>
            </a:pPr>
            <a:r>
              <a:rPr lang="en-US" sz="2400" dirty="0"/>
              <a:t>Water Master’s Report</a:t>
            </a:r>
          </a:p>
          <a:p>
            <a:pPr marL="609600" indent="-609600" eaLnBrk="1" hangingPunct="1">
              <a:lnSpc>
                <a:spcPct val="90000"/>
              </a:lnSpc>
              <a:buFontTx/>
              <a:buAutoNum type="arabicPeriod"/>
            </a:pPr>
            <a:r>
              <a:rPr lang="en-US" sz="2400" dirty="0"/>
              <a:t>Financial Report</a:t>
            </a:r>
          </a:p>
          <a:p>
            <a:pPr marL="609600" indent="-609600" eaLnBrk="1" hangingPunct="1">
              <a:lnSpc>
                <a:spcPct val="90000"/>
              </a:lnSpc>
              <a:buFontTx/>
              <a:buAutoNum type="arabicPeriod"/>
            </a:pPr>
            <a:r>
              <a:rPr lang="en-US" sz="2400" dirty="0">
                <a:solidFill>
                  <a:srgbClr val="0000FF"/>
                </a:solidFill>
              </a:rPr>
              <a:t>Capital Improvement Plan Update</a:t>
            </a:r>
          </a:p>
          <a:p>
            <a:pPr marL="609600" indent="-609600" eaLnBrk="1" hangingPunct="1">
              <a:lnSpc>
                <a:spcPct val="90000"/>
              </a:lnSpc>
              <a:buFontTx/>
              <a:buAutoNum type="arabicPeriod"/>
            </a:pPr>
            <a:r>
              <a:rPr lang="en-US" sz="2400" dirty="0"/>
              <a:t>Fourth well project Update</a:t>
            </a:r>
          </a:p>
          <a:p>
            <a:pPr marL="609600" indent="-609600" eaLnBrk="1" hangingPunct="1">
              <a:lnSpc>
                <a:spcPct val="90000"/>
              </a:lnSpc>
              <a:buFontTx/>
              <a:buAutoNum type="arabicPeriod"/>
            </a:pPr>
            <a:r>
              <a:rPr lang="en-US" sz="2400" dirty="0"/>
              <a:t>Election of Directors to the Board</a:t>
            </a:r>
          </a:p>
          <a:p>
            <a:pPr marL="609600" indent="-609600" eaLnBrk="1" hangingPunct="1">
              <a:lnSpc>
                <a:spcPct val="90000"/>
              </a:lnSpc>
              <a:buFontTx/>
              <a:buAutoNum type="arabicPeriod"/>
            </a:pPr>
            <a:r>
              <a:rPr lang="en-US" sz="2400" dirty="0"/>
              <a:t>Question and Answer Session</a:t>
            </a:r>
            <a:endParaRPr lang="en-US" sz="2800" dirty="0"/>
          </a:p>
        </p:txBody>
      </p:sp>
    </p:spTree>
    <p:extLst>
      <p:ext uri="{BB962C8B-B14F-4D97-AF65-F5344CB8AC3E}">
        <p14:creationId xmlns:p14="http://schemas.microsoft.com/office/powerpoint/2010/main" val="4050821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Capital Plan 2023-2025</a:t>
            </a:r>
          </a:p>
        </p:txBody>
      </p:sp>
      <p:sp>
        <p:nvSpPr>
          <p:cNvPr id="4099" name="Rectangle 3"/>
          <p:cNvSpPr>
            <a:spLocks noGrp="1" noChangeArrowheads="1"/>
          </p:cNvSpPr>
          <p:nvPr>
            <p:ph type="body" idx="4294967295"/>
          </p:nvPr>
        </p:nvSpPr>
        <p:spPr>
          <a:xfrm>
            <a:off x="533400" y="1295400"/>
            <a:ext cx="8229600" cy="5029200"/>
          </a:xfrm>
        </p:spPr>
        <p:txBody>
          <a:bodyPr/>
          <a:lstStyle/>
          <a:p>
            <a:pPr marL="0" indent="0" eaLnBrk="1" hangingPunct="1">
              <a:lnSpc>
                <a:spcPct val="90000"/>
              </a:lnSpc>
              <a:buNone/>
            </a:pPr>
            <a:endParaRPr lang="en-US" sz="2400" dirty="0">
              <a:hlinkClick r:id="rId3" action="ppaction://hlinkfile"/>
            </a:endParaRPr>
          </a:p>
          <a:p>
            <a:pPr marL="0" indent="0" eaLnBrk="1" hangingPunct="1">
              <a:lnSpc>
                <a:spcPct val="90000"/>
              </a:lnSpc>
              <a:buNone/>
            </a:pPr>
            <a:r>
              <a:rPr lang="en-US" sz="2400" dirty="0">
                <a:hlinkClick r:id="rId3" action="ppaction://hlinkfile"/>
              </a:rPr>
              <a:t>..\Capital Projects and Contracts\Capital Plan 2023-2025.xlsx</a:t>
            </a:r>
            <a:endParaRPr lang="en-US" sz="2400" dirty="0">
              <a:hlinkClick r:id="rId4" action="ppaction://hlinkfile"/>
            </a:endParaRPr>
          </a:p>
        </p:txBody>
      </p:sp>
    </p:spTree>
    <p:extLst>
      <p:ext uri="{BB962C8B-B14F-4D97-AF65-F5344CB8AC3E}">
        <p14:creationId xmlns:p14="http://schemas.microsoft.com/office/powerpoint/2010/main" val="2849934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Agenda</a:t>
            </a:r>
          </a:p>
        </p:txBody>
      </p:sp>
      <p:sp>
        <p:nvSpPr>
          <p:cNvPr id="4099" name="Rectangle 3"/>
          <p:cNvSpPr>
            <a:spLocks noGrp="1" noChangeArrowheads="1"/>
          </p:cNvSpPr>
          <p:nvPr>
            <p:ph type="body" idx="4294967295"/>
          </p:nvPr>
        </p:nvSpPr>
        <p:spPr>
          <a:xfrm>
            <a:off x="533400" y="1295400"/>
            <a:ext cx="8229600" cy="5029200"/>
          </a:xfrm>
        </p:spPr>
        <p:txBody>
          <a:bodyPr/>
          <a:lstStyle/>
          <a:p>
            <a:pPr marL="609600" indent="-609600" eaLnBrk="1" hangingPunct="1">
              <a:lnSpc>
                <a:spcPct val="90000"/>
              </a:lnSpc>
              <a:buFontTx/>
              <a:buAutoNum type="arabicPeriod"/>
            </a:pPr>
            <a:r>
              <a:rPr lang="en-US" sz="2400" dirty="0"/>
              <a:t>Welcome and Introductions</a:t>
            </a:r>
          </a:p>
          <a:p>
            <a:pPr marL="609600" indent="-609600" eaLnBrk="1" hangingPunct="1">
              <a:lnSpc>
                <a:spcPct val="90000"/>
              </a:lnSpc>
              <a:buFontTx/>
              <a:buAutoNum type="arabicPeriod"/>
            </a:pPr>
            <a:r>
              <a:rPr lang="en-US" sz="2400" dirty="0"/>
              <a:t>Approval of 2022 Annual Meeting Minutes</a:t>
            </a:r>
          </a:p>
          <a:p>
            <a:pPr marL="609600" indent="-609600" eaLnBrk="1" hangingPunct="1">
              <a:lnSpc>
                <a:spcPct val="90000"/>
              </a:lnSpc>
              <a:buFontTx/>
              <a:buAutoNum type="arabicPeriod"/>
            </a:pPr>
            <a:r>
              <a:rPr lang="en-US" sz="2400" dirty="0"/>
              <a:t>President’s Report</a:t>
            </a:r>
          </a:p>
          <a:p>
            <a:pPr marL="609600" indent="-609600" eaLnBrk="1" hangingPunct="1">
              <a:lnSpc>
                <a:spcPct val="90000"/>
              </a:lnSpc>
              <a:buFontTx/>
              <a:buAutoNum type="arabicPeriod"/>
            </a:pPr>
            <a:r>
              <a:rPr lang="en-US" sz="2400" dirty="0"/>
              <a:t>Water Master’s Report</a:t>
            </a:r>
          </a:p>
          <a:p>
            <a:pPr marL="609600" indent="-609600" eaLnBrk="1" hangingPunct="1">
              <a:lnSpc>
                <a:spcPct val="90000"/>
              </a:lnSpc>
              <a:buFontTx/>
              <a:buAutoNum type="arabicPeriod"/>
            </a:pPr>
            <a:r>
              <a:rPr lang="en-US" sz="2400" dirty="0"/>
              <a:t>Financial Report</a:t>
            </a:r>
          </a:p>
          <a:p>
            <a:pPr marL="609600" indent="-609600" eaLnBrk="1" hangingPunct="1">
              <a:lnSpc>
                <a:spcPct val="90000"/>
              </a:lnSpc>
              <a:buFontTx/>
              <a:buAutoNum type="arabicPeriod"/>
            </a:pPr>
            <a:r>
              <a:rPr lang="en-US" sz="2400" dirty="0"/>
              <a:t>Capital Improvement Plan Update</a:t>
            </a:r>
          </a:p>
          <a:p>
            <a:pPr marL="609600" indent="-609600" eaLnBrk="1" hangingPunct="1">
              <a:lnSpc>
                <a:spcPct val="90000"/>
              </a:lnSpc>
              <a:buFontTx/>
              <a:buAutoNum type="arabicPeriod"/>
            </a:pPr>
            <a:r>
              <a:rPr lang="en-US" sz="2400" dirty="0">
                <a:solidFill>
                  <a:srgbClr val="0000FF"/>
                </a:solidFill>
              </a:rPr>
              <a:t>Fourth well project Update</a:t>
            </a:r>
          </a:p>
          <a:p>
            <a:pPr marL="609600" indent="-609600" eaLnBrk="1" hangingPunct="1">
              <a:lnSpc>
                <a:spcPct val="90000"/>
              </a:lnSpc>
              <a:buFontTx/>
              <a:buAutoNum type="arabicPeriod"/>
            </a:pPr>
            <a:r>
              <a:rPr lang="en-US" sz="2400" dirty="0"/>
              <a:t>Election of Directors to the Board</a:t>
            </a:r>
          </a:p>
          <a:p>
            <a:pPr marL="609600" indent="-609600" eaLnBrk="1" hangingPunct="1">
              <a:lnSpc>
                <a:spcPct val="90000"/>
              </a:lnSpc>
              <a:buFontTx/>
              <a:buAutoNum type="arabicPeriod"/>
            </a:pPr>
            <a:r>
              <a:rPr lang="en-US" sz="2400" dirty="0"/>
              <a:t>Question and Answer Session</a:t>
            </a:r>
            <a:endParaRPr lang="en-US" sz="2800" dirty="0"/>
          </a:p>
        </p:txBody>
      </p:sp>
    </p:spTree>
    <p:extLst>
      <p:ext uri="{BB962C8B-B14F-4D97-AF65-F5344CB8AC3E}">
        <p14:creationId xmlns:p14="http://schemas.microsoft.com/office/powerpoint/2010/main" val="2912448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Adding a Fourth Well</a:t>
            </a:r>
          </a:p>
        </p:txBody>
      </p:sp>
      <p:sp>
        <p:nvSpPr>
          <p:cNvPr id="4099" name="Rectangle 3"/>
          <p:cNvSpPr>
            <a:spLocks noGrp="1" noChangeArrowheads="1"/>
          </p:cNvSpPr>
          <p:nvPr>
            <p:ph type="body" idx="4294967295"/>
          </p:nvPr>
        </p:nvSpPr>
        <p:spPr>
          <a:xfrm>
            <a:off x="533400" y="1295400"/>
            <a:ext cx="8229600" cy="5029200"/>
          </a:xfrm>
        </p:spPr>
        <p:txBody>
          <a:bodyPr/>
          <a:lstStyle/>
          <a:p>
            <a:pPr eaLnBrk="1" hangingPunct="1">
              <a:lnSpc>
                <a:spcPct val="90000"/>
              </a:lnSpc>
            </a:pPr>
            <a:r>
              <a:rPr lang="en-US" sz="2000" b="0" i="0" dirty="0">
                <a:solidFill>
                  <a:srgbClr val="222222"/>
                </a:solidFill>
                <a:effectLst/>
                <a:latin typeface="Arial" panose="020B0604020202020204" pitchFamily="34" charset="0"/>
              </a:rPr>
              <a:t>In the early 1980’s Lady Creek Water System was forced to move to well water instead of taking water from Lady Creek due to the presence of giardia.</a:t>
            </a:r>
          </a:p>
          <a:p>
            <a:pPr eaLnBrk="1" hangingPunct="1">
              <a:lnSpc>
                <a:spcPct val="90000"/>
              </a:lnSpc>
            </a:pPr>
            <a:r>
              <a:rPr lang="en-US" sz="2000" dirty="0">
                <a:solidFill>
                  <a:srgbClr val="222222"/>
                </a:solidFill>
                <a:latin typeface="Arial" panose="020B0604020202020204" pitchFamily="34" charset="0"/>
              </a:rPr>
              <a:t>I</a:t>
            </a:r>
            <a:r>
              <a:rPr lang="en-US" sz="2000" b="0" i="0" dirty="0">
                <a:solidFill>
                  <a:srgbClr val="222222"/>
                </a:solidFill>
                <a:effectLst/>
                <a:latin typeface="Arial" panose="020B0604020202020204" pitchFamily="34" charset="0"/>
              </a:rPr>
              <a:t>n 1981 our first well was drilled paired with a 75,000-gallon water tank, by 1985 we had three wells.</a:t>
            </a:r>
          </a:p>
          <a:p>
            <a:pPr eaLnBrk="1" hangingPunct="1">
              <a:lnSpc>
                <a:spcPct val="90000"/>
              </a:lnSpc>
            </a:pPr>
            <a:r>
              <a:rPr lang="en-US" sz="2000" dirty="0">
                <a:solidFill>
                  <a:srgbClr val="222222"/>
                </a:solidFill>
                <a:latin typeface="Arial" panose="020B0604020202020204" pitchFamily="34" charset="0"/>
              </a:rPr>
              <a:t>W</a:t>
            </a:r>
            <a:r>
              <a:rPr lang="en-US" sz="2000" b="0" i="0" dirty="0">
                <a:solidFill>
                  <a:srgbClr val="222222"/>
                </a:solidFill>
                <a:effectLst/>
                <a:latin typeface="Arial" panose="020B0604020202020204" pitchFamily="34" charset="0"/>
              </a:rPr>
              <a:t>ells don’t produce forever. We are working towards drilling another well in the next couple of years to meet future needs.</a:t>
            </a:r>
          </a:p>
          <a:p>
            <a:pPr eaLnBrk="1" hangingPunct="1">
              <a:lnSpc>
                <a:spcPct val="90000"/>
              </a:lnSpc>
            </a:pPr>
            <a:r>
              <a:rPr lang="en-US" sz="2000" b="0" i="0" dirty="0">
                <a:solidFill>
                  <a:srgbClr val="222222"/>
                </a:solidFill>
                <a:effectLst/>
                <a:latin typeface="Arial" panose="020B0604020202020204" pitchFamily="34" charset="0"/>
              </a:rPr>
              <a:t>The Forest Service actually has the water right we are using so we are working with them to obtain an updated Transfer Application from the Oregon Department of Water Resources.</a:t>
            </a:r>
          </a:p>
          <a:p>
            <a:pPr lvl="1" eaLnBrk="1" hangingPunct="1">
              <a:lnSpc>
                <a:spcPct val="90000"/>
              </a:lnSpc>
            </a:pPr>
            <a:r>
              <a:rPr lang="en-US" sz="1600" dirty="0">
                <a:solidFill>
                  <a:srgbClr val="222222"/>
                </a:solidFill>
                <a:latin typeface="Arial" panose="020B0604020202020204" pitchFamily="34" charset="0"/>
              </a:rPr>
              <a:t>W</a:t>
            </a:r>
            <a:r>
              <a:rPr lang="en-US" sz="1600" b="0" i="0" dirty="0">
                <a:solidFill>
                  <a:srgbClr val="222222"/>
                </a:solidFill>
                <a:effectLst/>
                <a:latin typeface="Arial" panose="020B0604020202020204" pitchFamily="34" charset="0"/>
              </a:rPr>
              <a:t>e originally filed our request in December 2021, after waiting over a year we have decided to ask for expedited treatment of our request.</a:t>
            </a:r>
          </a:p>
          <a:p>
            <a:pPr lvl="1" eaLnBrk="1" hangingPunct="1">
              <a:lnSpc>
                <a:spcPct val="90000"/>
              </a:lnSpc>
            </a:pPr>
            <a:r>
              <a:rPr lang="en-US" sz="1600" b="0" i="0" dirty="0">
                <a:solidFill>
                  <a:srgbClr val="222222"/>
                </a:solidFill>
                <a:effectLst/>
                <a:latin typeface="Arial" panose="020B0604020202020204" pitchFamily="34" charset="0"/>
              </a:rPr>
              <a:t>We have sufficient funds to complete this project and will also use this opportunity to update the electric service to the headworks</a:t>
            </a:r>
            <a:br>
              <a:rPr lang="en-US" sz="1200" dirty="0"/>
            </a:br>
            <a:endParaRPr lang="en-US" sz="2400" dirty="0"/>
          </a:p>
        </p:txBody>
      </p:sp>
    </p:spTree>
    <p:extLst>
      <p:ext uri="{BB962C8B-B14F-4D97-AF65-F5344CB8AC3E}">
        <p14:creationId xmlns:p14="http://schemas.microsoft.com/office/powerpoint/2010/main" val="1727350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Agenda</a:t>
            </a:r>
          </a:p>
        </p:txBody>
      </p:sp>
      <p:sp>
        <p:nvSpPr>
          <p:cNvPr id="4099" name="Rectangle 3"/>
          <p:cNvSpPr>
            <a:spLocks noGrp="1" noChangeArrowheads="1"/>
          </p:cNvSpPr>
          <p:nvPr>
            <p:ph type="body" idx="4294967295"/>
          </p:nvPr>
        </p:nvSpPr>
        <p:spPr>
          <a:xfrm>
            <a:off x="533400" y="1295400"/>
            <a:ext cx="8229600" cy="5029200"/>
          </a:xfrm>
        </p:spPr>
        <p:txBody>
          <a:bodyPr/>
          <a:lstStyle/>
          <a:p>
            <a:pPr marL="609600" indent="-609600" eaLnBrk="1" hangingPunct="1">
              <a:lnSpc>
                <a:spcPct val="90000"/>
              </a:lnSpc>
              <a:buFontTx/>
              <a:buAutoNum type="arabicPeriod"/>
            </a:pPr>
            <a:r>
              <a:rPr lang="en-US" sz="2400" dirty="0"/>
              <a:t>Welcome and Introductions</a:t>
            </a:r>
          </a:p>
          <a:p>
            <a:pPr marL="609600" indent="-609600" eaLnBrk="1" hangingPunct="1">
              <a:lnSpc>
                <a:spcPct val="90000"/>
              </a:lnSpc>
              <a:buFontTx/>
              <a:buAutoNum type="arabicPeriod"/>
            </a:pPr>
            <a:r>
              <a:rPr lang="en-US" sz="2400" dirty="0"/>
              <a:t>Approval of 2022 Annual Meeting Minutes</a:t>
            </a:r>
          </a:p>
          <a:p>
            <a:pPr marL="609600" indent="-609600" eaLnBrk="1" hangingPunct="1">
              <a:lnSpc>
                <a:spcPct val="90000"/>
              </a:lnSpc>
              <a:buFontTx/>
              <a:buAutoNum type="arabicPeriod"/>
            </a:pPr>
            <a:r>
              <a:rPr lang="en-US" sz="2400" dirty="0"/>
              <a:t>President’s Report</a:t>
            </a:r>
          </a:p>
          <a:p>
            <a:pPr marL="609600" indent="-609600" eaLnBrk="1" hangingPunct="1">
              <a:lnSpc>
                <a:spcPct val="90000"/>
              </a:lnSpc>
              <a:buFontTx/>
              <a:buAutoNum type="arabicPeriod"/>
            </a:pPr>
            <a:r>
              <a:rPr lang="en-US" sz="2400" dirty="0"/>
              <a:t>Water Master’s Report</a:t>
            </a:r>
          </a:p>
          <a:p>
            <a:pPr marL="609600" indent="-609600" eaLnBrk="1" hangingPunct="1">
              <a:lnSpc>
                <a:spcPct val="90000"/>
              </a:lnSpc>
              <a:buFontTx/>
              <a:buAutoNum type="arabicPeriod"/>
            </a:pPr>
            <a:r>
              <a:rPr lang="en-US" sz="2400" dirty="0"/>
              <a:t>Financial Report</a:t>
            </a:r>
          </a:p>
          <a:p>
            <a:pPr marL="609600" indent="-609600" eaLnBrk="1" hangingPunct="1">
              <a:lnSpc>
                <a:spcPct val="90000"/>
              </a:lnSpc>
              <a:buFontTx/>
              <a:buAutoNum type="arabicPeriod"/>
            </a:pPr>
            <a:r>
              <a:rPr lang="en-US" sz="2400" dirty="0"/>
              <a:t>Capital Improvement Plan Update</a:t>
            </a:r>
          </a:p>
          <a:p>
            <a:pPr marL="609600" indent="-609600" eaLnBrk="1" hangingPunct="1">
              <a:lnSpc>
                <a:spcPct val="90000"/>
              </a:lnSpc>
              <a:buFontTx/>
              <a:buAutoNum type="arabicPeriod"/>
            </a:pPr>
            <a:r>
              <a:rPr lang="en-US" sz="2400" dirty="0"/>
              <a:t>Fourth well project Update</a:t>
            </a:r>
          </a:p>
          <a:p>
            <a:pPr marL="609600" indent="-609600" eaLnBrk="1" hangingPunct="1">
              <a:lnSpc>
                <a:spcPct val="90000"/>
              </a:lnSpc>
              <a:buFontTx/>
              <a:buAutoNum type="arabicPeriod"/>
            </a:pPr>
            <a:r>
              <a:rPr lang="en-US" sz="2400" dirty="0">
                <a:solidFill>
                  <a:srgbClr val="0000FF"/>
                </a:solidFill>
              </a:rPr>
              <a:t>Election of Directors to the Board</a:t>
            </a:r>
          </a:p>
          <a:p>
            <a:pPr marL="609600" indent="-609600" eaLnBrk="1" hangingPunct="1">
              <a:lnSpc>
                <a:spcPct val="90000"/>
              </a:lnSpc>
              <a:buFontTx/>
              <a:buAutoNum type="arabicPeriod"/>
            </a:pPr>
            <a:r>
              <a:rPr lang="en-US" sz="2400" dirty="0"/>
              <a:t>Question and Answer Session</a:t>
            </a:r>
            <a:endParaRPr lang="en-US" sz="2800" dirty="0"/>
          </a:p>
        </p:txBody>
      </p:sp>
    </p:spTree>
    <p:extLst>
      <p:ext uri="{BB962C8B-B14F-4D97-AF65-F5344CB8AC3E}">
        <p14:creationId xmlns:p14="http://schemas.microsoft.com/office/powerpoint/2010/main" val="944320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pPr eaLnBrk="1" hangingPunct="1"/>
            <a:r>
              <a:rPr lang="en-US" dirty="0">
                <a:solidFill>
                  <a:srgbClr val="0000FF"/>
                </a:solidFill>
              </a:rPr>
              <a:t>Election of Directors</a:t>
            </a:r>
          </a:p>
        </p:txBody>
      </p:sp>
      <p:sp>
        <p:nvSpPr>
          <p:cNvPr id="29699" name="Rectangle 3"/>
          <p:cNvSpPr>
            <a:spLocks noGrp="1" noChangeArrowheads="1"/>
          </p:cNvSpPr>
          <p:nvPr>
            <p:ph type="body" idx="4294967295"/>
          </p:nvPr>
        </p:nvSpPr>
        <p:spPr/>
        <p:txBody>
          <a:bodyPr/>
          <a:lstStyle/>
          <a:p>
            <a:pPr eaLnBrk="1" hangingPunct="1"/>
            <a:r>
              <a:rPr lang="en-US" sz="2400" dirty="0"/>
              <a:t>The Board of Directors consists of up to 9 volunteer members, each serving a three-year term on a staggered basis. Every year 3 terms expire.</a:t>
            </a:r>
          </a:p>
          <a:p>
            <a:pPr eaLnBrk="1" hangingPunct="1"/>
            <a:r>
              <a:rPr lang="en-US" sz="2400" dirty="0"/>
              <a:t>We have up to 4 positions to elect;</a:t>
            </a:r>
          </a:p>
          <a:p>
            <a:pPr lvl="1" eaLnBrk="1" hangingPunct="1"/>
            <a:r>
              <a:rPr lang="en-US" sz="2400" dirty="0"/>
              <a:t>3 Directors are standing for re-election, </a:t>
            </a:r>
          </a:p>
          <a:p>
            <a:pPr lvl="1" eaLnBrk="1" hangingPunct="1"/>
            <a:r>
              <a:rPr lang="en-US" sz="2400" dirty="0"/>
              <a:t>1 Director position is vacant (term 2021-2024).</a:t>
            </a:r>
          </a:p>
          <a:p>
            <a:pPr eaLnBrk="1" hangingPunct="1"/>
            <a:r>
              <a:rPr lang="en-US" sz="2400" dirty="0"/>
              <a:t>Members elect the Directors at the Annual meeting to serve the terms as specified.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pPr eaLnBrk="1" hangingPunct="1"/>
            <a:r>
              <a:rPr lang="en-US" sz="4000" dirty="0">
                <a:solidFill>
                  <a:srgbClr val="0000FF"/>
                </a:solidFill>
              </a:rPr>
              <a:t>Nominations for Board of Directors</a:t>
            </a:r>
          </a:p>
        </p:txBody>
      </p:sp>
      <p:sp>
        <p:nvSpPr>
          <p:cNvPr id="29699" name="Rectangle 3"/>
          <p:cNvSpPr>
            <a:spLocks noGrp="1" noChangeArrowheads="1"/>
          </p:cNvSpPr>
          <p:nvPr>
            <p:ph type="body" idx="4294967295"/>
          </p:nvPr>
        </p:nvSpPr>
        <p:spPr/>
        <p:txBody>
          <a:bodyPr/>
          <a:lstStyle/>
          <a:p>
            <a:pPr eaLnBrk="1" hangingPunct="1"/>
            <a:r>
              <a:rPr lang="en-US" sz="2800" dirty="0"/>
              <a:t>3 Nominees to continue on the Board:</a:t>
            </a:r>
          </a:p>
          <a:p>
            <a:pPr lvl="1" eaLnBrk="1" hangingPunct="1"/>
            <a:r>
              <a:rPr lang="en-US" dirty="0"/>
              <a:t>Adam </a:t>
            </a:r>
            <a:r>
              <a:rPr lang="en-US" dirty="0" err="1"/>
              <a:t>Abplanalp</a:t>
            </a:r>
            <a:r>
              <a:rPr lang="en-US" dirty="0"/>
              <a:t> is nominated for a 3-year term</a:t>
            </a:r>
          </a:p>
          <a:p>
            <a:pPr lvl="1" eaLnBrk="1" hangingPunct="1"/>
            <a:r>
              <a:rPr lang="en-US" dirty="0"/>
              <a:t>Mark Allred is nominated for a 3-year term</a:t>
            </a:r>
          </a:p>
          <a:p>
            <a:pPr lvl="1" eaLnBrk="1" hangingPunct="1"/>
            <a:r>
              <a:rPr lang="en-US" dirty="0"/>
              <a:t>Holly Robinson is nominated for a 3-year term</a:t>
            </a:r>
          </a:p>
          <a:p>
            <a:pPr eaLnBrk="1" hangingPunct="1"/>
            <a:r>
              <a:rPr lang="en-US" dirty="0"/>
              <a:t>Nominees to fill vacant position</a:t>
            </a:r>
          </a:p>
          <a:p>
            <a:pPr lvl="1" eaLnBrk="1" hangingPunct="1"/>
            <a:r>
              <a:rPr lang="en-US" dirty="0"/>
              <a:t>Vacancy 1 to serve until 2024</a:t>
            </a:r>
          </a:p>
        </p:txBody>
      </p:sp>
    </p:spTree>
    <p:extLst>
      <p:ext uri="{BB962C8B-B14F-4D97-AF65-F5344CB8AC3E}">
        <p14:creationId xmlns:p14="http://schemas.microsoft.com/office/powerpoint/2010/main" val="2419199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pPr eaLnBrk="1" hangingPunct="1"/>
            <a:r>
              <a:rPr lang="en-US" sz="4000" dirty="0">
                <a:solidFill>
                  <a:srgbClr val="0000FF"/>
                </a:solidFill>
              </a:rPr>
              <a:t>Nominations for Board of Directors</a:t>
            </a:r>
          </a:p>
        </p:txBody>
      </p:sp>
      <p:sp>
        <p:nvSpPr>
          <p:cNvPr id="29699" name="Rectangle 3"/>
          <p:cNvSpPr>
            <a:spLocks noGrp="1" noChangeArrowheads="1"/>
          </p:cNvSpPr>
          <p:nvPr>
            <p:ph type="body" idx="4294967295"/>
          </p:nvPr>
        </p:nvSpPr>
        <p:spPr/>
        <p:txBody>
          <a:bodyPr/>
          <a:lstStyle/>
          <a:p>
            <a:pPr eaLnBrk="1" hangingPunct="1"/>
            <a:r>
              <a:rPr lang="en-US" sz="2400" dirty="0"/>
              <a:t>No nominations were received prior to this meeting.</a:t>
            </a:r>
          </a:p>
          <a:p>
            <a:pPr eaLnBrk="1" hangingPunct="1"/>
            <a:r>
              <a:rPr lang="en-US" sz="2400" dirty="0"/>
              <a:t>Nominations are open now from the floor. Are there any additional nominations?</a:t>
            </a:r>
          </a:p>
        </p:txBody>
      </p:sp>
    </p:spTree>
    <p:extLst>
      <p:ext uri="{BB962C8B-B14F-4D97-AF65-F5344CB8AC3E}">
        <p14:creationId xmlns:p14="http://schemas.microsoft.com/office/powerpoint/2010/main" val="568846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pPr eaLnBrk="1" hangingPunct="1"/>
            <a:r>
              <a:rPr lang="en-US">
                <a:solidFill>
                  <a:srgbClr val="0000FF"/>
                </a:solidFill>
              </a:rPr>
              <a:t>Election of Directors</a:t>
            </a:r>
          </a:p>
        </p:txBody>
      </p:sp>
      <p:sp>
        <p:nvSpPr>
          <p:cNvPr id="31747" name="Rectangle 3"/>
          <p:cNvSpPr>
            <a:spLocks noGrp="1" noChangeArrowheads="1"/>
          </p:cNvSpPr>
          <p:nvPr>
            <p:ph type="body" idx="4294967295"/>
          </p:nvPr>
        </p:nvSpPr>
        <p:spPr/>
        <p:txBody>
          <a:bodyPr/>
          <a:lstStyle/>
          <a:p>
            <a:pPr eaLnBrk="1" hangingPunct="1"/>
            <a:r>
              <a:rPr lang="en-US" sz="2800" dirty="0"/>
              <a:t>Introduction of new nominees:</a:t>
            </a:r>
          </a:p>
          <a:p>
            <a:pPr lvl="1" eaLnBrk="1" hangingPunct="1"/>
            <a:r>
              <a:rPr lang="en-US" dirty="0"/>
              <a:t>Name</a:t>
            </a:r>
          </a:p>
          <a:p>
            <a:pPr lvl="1" eaLnBrk="1" hangingPunct="1"/>
            <a:r>
              <a:rPr lang="en-US" dirty="0"/>
              <a:t>Cabin location and years ownership</a:t>
            </a:r>
          </a:p>
          <a:p>
            <a:pPr lvl="1" eaLnBrk="1" hangingPunct="1"/>
            <a:r>
              <a:rPr lang="en-US" dirty="0"/>
              <a:t>Background/vocation</a:t>
            </a:r>
          </a:p>
          <a:p>
            <a:pPr lvl="1" eaLnBrk="1" hangingPunct="1"/>
            <a:r>
              <a:rPr lang="en-US" dirty="0"/>
              <a:t>Prior service on LCWS or other Boards?</a:t>
            </a:r>
          </a:p>
          <a:p>
            <a:pPr lvl="1" eaLnBrk="1" hangingPunct="1"/>
            <a:r>
              <a:rPr lang="en-US" dirty="0"/>
              <a:t>Reason(s) for wanting to serve on Board</a:t>
            </a:r>
          </a:p>
          <a:p>
            <a:pPr eaLnBrk="1" hangingPunct="1"/>
            <a:endParaRPr lang="en-US" sz="2800" dirty="0"/>
          </a:p>
          <a:p>
            <a:pPr eaLnBrk="1" hangingPunct="1"/>
            <a:r>
              <a:rPr lang="en-US" sz="2800" dirty="0"/>
              <a:t>Election of new Directors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p:txBody>
          <a:bodyPr/>
          <a:lstStyle/>
          <a:p>
            <a:pPr eaLnBrk="1" hangingPunct="1"/>
            <a:r>
              <a:rPr lang="en-US" dirty="0">
                <a:solidFill>
                  <a:srgbClr val="0000FF"/>
                </a:solidFill>
              </a:rPr>
              <a:t>Logistics of this Virtual Meeting</a:t>
            </a:r>
          </a:p>
        </p:txBody>
      </p:sp>
      <p:sp>
        <p:nvSpPr>
          <p:cNvPr id="3075" name="Rectangle 3"/>
          <p:cNvSpPr>
            <a:spLocks noGrp="1" noChangeArrowheads="1"/>
          </p:cNvSpPr>
          <p:nvPr>
            <p:ph type="body" idx="4294967295"/>
          </p:nvPr>
        </p:nvSpPr>
        <p:spPr/>
        <p:txBody>
          <a:bodyPr/>
          <a:lstStyle/>
          <a:p>
            <a:pPr eaLnBrk="1" hangingPunct="1"/>
            <a:r>
              <a:rPr lang="en-US" sz="2800" b="1" dirty="0">
                <a:solidFill>
                  <a:srgbClr val="FF0000"/>
                </a:solidFill>
              </a:rPr>
              <a:t>To avoid background noise, please place your microphone on mute until you need to speak.</a:t>
            </a:r>
          </a:p>
          <a:p>
            <a:pPr eaLnBrk="1" hangingPunct="1"/>
            <a:r>
              <a:rPr lang="en-US" sz="2800" dirty="0"/>
              <a:t>Thank you to Board Member and Treasurer Adam </a:t>
            </a:r>
            <a:r>
              <a:rPr lang="en-US" sz="2800" dirty="0" err="1"/>
              <a:t>Abplanalp</a:t>
            </a:r>
            <a:r>
              <a:rPr lang="en-US" sz="2800" dirty="0"/>
              <a:t> for setting up this Zoom meeting</a:t>
            </a:r>
          </a:p>
          <a:p>
            <a:pPr eaLnBrk="1" hangingPunct="1"/>
            <a:r>
              <a:rPr lang="en-US" sz="2800" dirty="0"/>
              <a:t>There are buttons in the Zoom portal to ask a question and to vote</a:t>
            </a:r>
          </a:p>
        </p:txBody>
      </p:sp>
    </p:spTree>
    <p:extLst>
      <p:ext uri="{BB962C8B-B14F-4D97-AF65-F5344CB8AC3E}">
        <p14:creationId xmlns:p14="http://schemas.microsoft.com/office/powerpoint/2010/main" val="3913043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Agenda</a:t>
            </a:r>
          </a:p>
        </p:txBody>
      </p:sp>
      <p:sp>
        <p:nvSpPr>
          <p:cNvPr id="4099" name="Rectangle 3"/>
          <p:cNvSpPr>
            <a:spLocks noGrp="1" noChangeArrowheads="1"/>
          </p:cNvSpPr>
          <p:nvPr>
            <p:ph type="body" idx="4294967295"/>
          </p:nvPr>
        </p:nvSpPr>
        <p:spPr>
          <a:xfrm>
            <a:off x="533400" y="1295400"/>
            <a:ext cx="8229600" cy="5029200"/>
          </a:xfrm>
        </p:spPr>
        <p:txBody>
          <a:bodyPr/>
          <a:lstStyle/>
          <a:p>
            <a:pPr marL="609600" indent="-609600" eaLnBrk="1" hangingPunct="1">
              <a:lnSpc>
                <a:spcPct val="90000"/>
              </a:lnSpc>
              <a:buFontTx/>
              <a:buAutoNum type="arabicPeriod"/>
            </a:pPr>
            <a:r>
              <a:rPr lang="en-US" sz="2400" dirty="0"/>
              <a:t>Welcome and Introductions</a:t>
            </a:r>
          </a:p>
          <a:p>
            <a:pPr marL="609600" indent="-609600" eaLnBrk="1" hangingPunct="1">
              <a:lnSpc>
                <a:spcPct val="90000"/>
              </a:lnSpc>
              <a:buFontTx/>
              <a:buAutoNum type="arabicPeriod"/>
            </a:pPr>
            <a:r>
              <a:rPr lang="en-US" sz="2400" dirty="0"/>
              <a:t>Approval of 2022 Annual Meeting Minutes</a:t>
            </a:r>
          </a:p>
          <a:p>
            <a:pPr marL="609600" indent="-609600" eaLnBrk="1" hangingPunct="1">
              <a:lnSpc>
                <a:spcPct val="90000"/>
              </a:lnSpc>
              <a:buFontTx/>
              <a:buAutoNum type="arabicPeriod"/>
            </a:pPr>
            <a:r>
              <a:rPr lang="en-US" sz="2400" dirty="0"/>
              <a:t>President’s Report</a:t>
            </a:r>
          </a:p>
          <a:p>
            <a:pPr marL="609600" indent="-609600" eaLnBrk="1" hangingPunct="1">
              <a:lnSpc>
                <a:spcPct val="90000"/>
              </a:lnSpc>
              <a:buFontTx/>
              <a:buAutoNum type="arabicPeriod"/>
            </a:pPr>
            <a:r>
              <a:rPr lang="en-US" sz="2400" dirty="0"/>
              <a:t>Water Master’s Report</a:t>
            </a:r>
          </a:p>
          <a:p>
            <a:pPr marL="609600" indent="-609600" eaLnBrk="1" hangingPunct="1">
              <a:lnSpc>
                <a:spcPct val="90000"/>
              </a:lnSpc>
              <a:buFontTx/>
              <a:buAutoNum type="arabicPeriod"/>
            </a:pPr>
            <a:r>
              <a:rPr lang="en-US" sz="2400" dirty="0"/>
              <a:t>Financial Report</a:t>
            </a:r>
          </a:p>
          <a:p>
            <a:pPr marL="609600" indent="-609600" eaLnBrk="1" hangingPunct="1">
              <a:lnSpc>
                <a:spcPct val="90000"/>
              </a:lnSpc>
              <a:buFontTx/>
              <a:buAutoNum type="arabicPeriod"/>
            </a:pPr>
            <a:r>
              <a:rPr lang="en-US" sz="2400" dirty="0"/>
              <a:t>Capital Improvement Plan Update</a:t>
            </a:r>
          </a:p>
          <a:p>
            <a:pPr marL="609600" indent="-609600" eaLnBrk="1" hangingPunct="1">
              <a:lnSpc>
                <a:spcPct val="90000"/>
              </a:lnSpc>
              <a:buFontTx/>
              <a:buAutoNum type="arabicPeriod"/>
            </a:pPr>
            <a:r>
              <a:rPr lang="en-US" sz="2400" dirty="0"/>
              <a:t>Fourth well project Update</a:t>
            </a:r>
          </a:p>
          <a:p>
            <a:pPr marL="609600" indent="-609600" eaLnBrk="1" hangingPunct="1">
              <a:lnSpc>
                <a:spcPct val="90000"/>
              </a:lnSpc>
              <a:buFontTx/>
              <a:buAutoNum type="arabicPeriod"/>
            </a:pPr>
            <a:r>
              <a:rPr lang="en-US" sz="2400" dirty="0"/>
              <a:t>Election of Directors to the Board</a:t>
            </a:r>
          </a:p>
          <a:p>
            <a:pPr marL="609600" indent="-609600" eaLnBrk="1" hangingPunct="1">
              <a:lnSpc>
                <a:spcPct val="90000"/>
              </a:lnSpc>
              <a:buFontTx/>
              <a:buAutoNum type="arabicPeriod"/>
            </a:pPr>
            <a:r>
              <a:rPr lang="en-US" sz="2400" dirty="0">
                <a:solidFill>
                  <a:srgbClr val="0000FF"/>
                </a:solidFill>
              </a:rPr>
              <a:t>Question and Answer Session</a:t>
            </a:r>
            <a:endParaRPr lang="en-US" sz="2800" dirty="0">
              <a:solidFill>
                <a:srgbClr val="0000FF"/>
              </a:solidFill>
            </a:endParaRPr>
          </a:p>
        </p:txBody>
      </p:sp>
    </p:spTree>
    <p:extLst>
      <p:ext uri="{BB962C8B-B14F-4D97-AF65-F5344CB8AC3E}">
        <p14:creationId xmlns:p14="http://schemas.microsoft.com/office/powerpoint/2010/main" val="1884023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44993-3898-48AE-8558-0FC5AB6674AE}"/>
              </a:ext>
            </a:extLst>
          </p:cNvPr>
          <p:cNvSpPr>
            <a:spLocks noGrp="1"/>
          </p:cNvSpPr>
          <p:nvPr>
            <p:ph type="title"/>
          </p:nvPr>
        </p:nvSpPr>
        <p:spPr/>
        <p:txBody>
          <a:bodyPr/>
          <a:lstStyle/>
          <a:p>
            <a:r>
              <a:rPr lang="en-US" dirty="0">
                <a:solidFill>
                  <a:srgbClr val="0000FF"/>
                </a:solidFill>
              </a:rPr>
              <a:t>Questions or Comments?</a:t>
            </a:r>
            <a:r>
              <a:rPr lang="en-US" dirty="0"/>
              <a:t> </a:t>
            </a:r>
          </a:p>
        </p:txBody>
      </p:sp>
      <p:sp>
        <p:nvSpPr>
          <p:cNvPr id="3" name="Content Placeholder 2">
            <a:extLst>
              <a:ext uri="{FF2B5EF4-FFF2-40B4-BE49-F238E27FC236}">
                <a16:creationId xmlns:a16="http://schemas.microsoft.com/office/drawing/2014/main" id="{D0EFB935-0E80-4009-8A37-D9051BFB926D}"/>
              </a:ext>
            </a:extLst>
          </p:cNvPr>
          <p:cNvSpPr>
            <a:spLocks noGrp="1"/>
          </p:cNvSpPr>
          <p:nvPr>
            <p:ph idx="1"/>
          </p:nvPr>
        </p:nvSpPr>
        <p:spPr/>
        <p:txBody>
          <a:bodyPr/>
          <a:lstStyle/>
          <a:p>
            <a:endParaRPr lang="en-US" dirty="0"/>
          </a:p>
          <a:p>
            <a:endParaRPr lang="en-US" dirty="0"/>
          </a:p>
          <a:p>
            <a:pPr marL="0" indent="0">
              <a:buNone/>
            </a:pPr>
            <a:endParaRPr lang="en-US" sz="4500" b="1" dirty="0"/>
          </a:p>
          <a:p>
            <a:pPr marL="0" indent="0">
              <a:buNone/>
            </a:pPr>
            <a:endParaRPr lang="en-US" sz="4500" b="1" dirty="0"/>
          </a:p>
        </p:txBody>
      </p:sp>
    </p:spTree>
    <p:extLst>
      <p:ext uri="{BB962C8B-B14F-4D97-AF65-F5344CB8AC3E}">
        <p14:creationId xmlns:p14="http://schemas.microsoft.com/office/powerpoint/2010/main" val="4093838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Agenda</a:t>
            </a:r>
          </a:p>
        </p:txBody>
      </p:sp>
      <p:sp>
        <p:nvSpPr>
          <p:cNvPr id="4099" name="Rectangle 3"/>
          <p:cNvSpPr>
            <a:spLocks noGrp="1" noChangeArrowheads="1"/>
          </p:cNvSpPr>
          <p:nvPr>
            <p:ph type="body" idx="4294967295"/>
          </p:nvPr>
        </p:nvSpPr>
        <p:spPr>
          <a:xfrm>
            <a:off x="533400" y="1295400"/>
            <a:ext cx="8229600" cy="5029200"/>
          </a:xfrm>
        </p:spPr>
        <p:txBody>
          <a:bodyPr/>
          <a:lstStyle/>
          <a:p>
            <a:pPr marL="609600" indent="-609600" eaLnBrk="1" hangingPunct="1">
              <a:lnSpc>
                <a:spcPct val="90000"/>
              </a:lnSpc>
              <a:buFontTx/>
              <a:buAutoNum type="arabicPeriod"/>
            </a:pPr>
            <a:r>
              <a:rPr lang="en-US" sz="2400" dirty="0"/>
              <a:t>Welcome and Introductions</a:t>
            </a:r>
          </a:p>
          <a:p>
            <a:pPr marL="609600" indent="-609600" eaLnBrk="1" hangingPunct="1">
              <a:lnSpc>
                <a:spcPct val="90000"/>
              </a:lnSpc>
              <a:buFontTx/>
              <a:buAutoNum type="arabicPeriod"/>
            </a:pPr>
            <a:r>
              <a:rPr lang="en-US" sz="2400" dirty="0"/>
              <a:t>Approval of 2022 Annual Meeting Minutes</a:t>
            </a:r>
          </a:p>
          <a:p>
            <a:pPr marL="609600" indent="-609600" eaLnBrk="1" hangingPunct="1">
              <a:lnSpc>
                <a:spcPct val="90000"/>
              </a:lnSpc>
              <a:buFontTx/>
              <a:buAutoNum type="arabicPeriod"/>
            </a:pPr>
            <a:r>
              <a:rPr lang="en-US" sz="2400" dirty="0"/>
              <a:t>President’s Report</a:t>
            </a:r>
          </a:p>
          <a:p>
            <a:pPr marL="609600" indent="-609600" eaLnBrk="1" hangingPunct="1">
              <a:lnSpc>
                <a:spcPct val="90000"/>
              </a:lnSpc>
              <a:buFontTx/>
              <a:buAutoNum type="arabicPeriod"/>
            </a:pPr>
            <a:r>
              <a:rPr lang="en-US" sz="2400" dirty="0"/>
              <a:t>Water Master’s Report</a:t>
            </a:r>
          </a:p>
          <a:p>
            <a:pPr marL="609600" indent="-609600" eaLnBrk="1" hangingPunct="1">
              <a:lnSpc>
                <a:spcPct val="90000"/>
              </a:lnSpc>
              <a:buFontTx/>
              <a:buAutoNum type="arabicPeriod"/>
            </a:pPr>
            <a:r>
              <a:rPr lang="en-US" sz="2400" dirty="0"/>
              <a:t>Financial Report</a:t>
            </a:r>
          </a:p>
          <a:p>
            <a:pPr marL="609600" indent="-609600" eaLnBrk="1" hangingPunct="1">
              <a:lnSpc>
                <a:spcPct val="90000"/>
              </a:lnSpc>
              <a:buFontTx/>
              <a:buAutoNum type="arabicPeriod"/>
            </a:pPr>
            <a:r>
              <a:rPr lang="en-US" sz="2400" dirty="0"/>
              <a:t>Capital Improvement Plan Update</a:t>
            </a:r>
          </a:p>
          <a:p>
            <a:pPr marL="609600" indent="-609600" eaLnBrk="1" hangingPunct="1">
              <a:lnSpc>
                <a:spcPct val="90000"/>
              </a:lnSpc>
              <a:buFontTx/>
              <a:buAutoNum type="arabicPeriod"/>
            </a:pPr>
            <a:r>
              <a:rPr lang="en-US" sz="2400" dirty="0"/>
              <a:t>Fourth well project Update</a:t>
            </a:r>
          </a:p>
          <a:p>
            <a:pPr marL="609600" indent="-609600" eaLnBrk="1" hangingPunct="1">
              <a:lnSpc>
                <a:spcPct val="90000"/>
              </a:lnSpc>
              <a:buFontTx/>
              <a:buAutoNum type="arabicPeriod"/>
            </a:pPr>
            <a:r>
              <a:rPr lang="en-US" sz="2400" dirty="0"/>
              <a:t>Election of Directors to the Board</a:t>
            </a:r>
          </a:p>
          <a:p>
            <a:pPr marL="609600" indent="-609600" eaLnBrk="1" hangingPunct="1">
              <a:lnSpc>
                <a:spcPct val="90000"/>
              </a:lnSpc>
              <a:buFontTx/>
              <a:buAutoNum type="arabicPeriod"/>
            </a:pPr>
            <a:r>
              <a:rPr lang="en-US" sz="2400" dirty="0"/>
              <a:t>Question and Answer Session</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457200" y="304800"/>
            <a:ext cx="8229600" cy="1143000"/>
          </a:xfrm>
        </p:spPr>
        <p:txBody>
          <a:bodyPr/>
          <a:lstStyle/>
          <a:p>
            <a:pPr eaLnBrk="1" hangingPunct="1"/>
            <a:r>
              <a:rPr lang="en-US">
                <a:solidFill>
                  <a:srgbClr val="0000FF"/>
                </a:solidFill>
              </a:rPr>
              <a:t>Introductions</a:t>
            </a:r>
            <a:endParaRPr lang="en-US" sz="3200">
              <a:solidFill>
                <a:srgbClr val="0000FF"/>
              </a:solidFill>
            </a:endParaRPr>
          </a:p>
        </p:txBody>
      </p:sp>
      <p:sp>
        <p:nvSpPr>
          <p:cNvPr id="5123" name="Rectangle 3"/>
          <p:cNvSpPr>
            <a:spLocks noGrp="1" noChangeArrowheads="1"/>
          </p:cNvSpPr>
          <p:nvPr>
            <p:ph type="body" idx="4294967295"/>
          </p:nvPr>
        </p:nvSpPr>
        <p:spPr/>
        <p:txBody>
          <a:bodyPr/>
          <a:lstStyle/>
          <a:p>
            <a:pPr eaLnBrk="1" hangingPunct="1"/>
            <a:r>
              <a:rPr lang="en-US" sz="2800" dirty="0"/>
              <a:t>Board consists of volunteers from the membership; all are cabin owners</a:t>
            </a:r>
          </a:p>
          <a:p>
            <a:pPr eaLnBrk="1" hangingPunct="1"/>
            <a:r>
              <a:rPr lang="en-US" sz="2800" dirty="0"/>
              <a:t>Each Board member will introduce themselves</a:t>
            </a:r>
          </a:p>
          <a:p>
            <a:pPr lvl="1" eaLnBrk="1" hangingPunct="1"/>
            <a:r>
              <a:rPr lang="en-US" sz="2400" dirty="0"/>
              <a:t>Name and current position with LCWS</a:t>
            </a:r>
          </a:p>
          <a:p>
            <a:pPr lvl="1" eaLnBrk="1" hangingPunct="1"/>
            <a:r>
              <a:rPr lang="en-US" sz="2400" dirty="0"/>
              <a:t>Length of time on LCWS Board</a:t>
            </a:r>
          </a:p>
          <a:p>
            <a:pPr lvl="1" eaLnBrk="1" hangingPunct="1"/>
            <a:r>
              <a:rPr lang="en-US" sz="2400" dirty="0"/>
              <a:t>Vocation or background</a:t>
            </a:r>
          </a:p>
          <a:p>
            <a:pPr lvl="1" eaLnBrk="1" hangingPunct="1"/>
            <a:r>
              <a:rPr lang="en-US" sz="2400" dirty="0"/>
              <a:t>Cabin location</a:t>
            </a:r>
          </a:p>
          <a:p>
            <a:pPr lvl="1" eaLnBrk="1" hangingPunct="1"/>
            <a:r>
              <a:rPr lang="en-US" sz="2400" dirty="0"/>
              <a:t>Length of time with cabin</a:t>
            </a:r>
          </a:p>
          <a:p>
            <a:pPr eaLnBrk="1" hangingPunct="1"/>
            <a:r>
              <a:rPr lang="en-US" sz="2800" dirty="0"/>
              <a:t>We are looking for a new Board Member!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Water Master David Jacob</a:t>
            </a:r>
          </a:p>
        </p:txBody>
      </p:sp>
      <p:sp>
        <p:nvSpPr>
          <p:cNvPr id="4099" name="Rectangle 3"/>
          <p:cNvSpPr>
            <a:spLocks noGrp="1" noChangeArrowheads="1"/>
          </p:cNvSpPr>
          <p:nvPr>
            <p:ph type="body" idx="4294967295"/>
          </p:nvPr>
        </p:nvSpPr>
        <p:spPr>
          <a:xfrm>
            <a:off x="533400" y="1295400"/>
            <a:ext cx="8229600" cy="5029200"/>
          </a:xfrm>
        </p:spPr>
        <p:txBody>
          <a:bodyPr/>
          <a:lstStyle/>
          <a:p>
            <a:pPr eaLnBrk="1" hangingPunct="1">
              <a:lnSpc>
                <a:spcPct val="90000"/>
              </a:lnSpc>
            </a:pPr>
            <a:r>
              <a:rPr lang="en-US" sz="2800" dirty="0"/>
              <a:t>David has been Water Master of LCWS since Fall 2007. He is an engineer by training.</a:t>
            </a:r>
          </a:p>
          <a:p>
            <a:pPr eaLnBrk="1" hangingPunct="1">
              <a:lnSpc>
                <a:spcPct val="90000"/>
              </a:lnSpc>
            </a:pPr>
            <a:r>
              <a:rPr lang="en-US" sz="2800" dirty="0"/>
              <a:t>During his stewardship, we have dramatically improved our system</a:t>
            </a:r>
          </a:p>
          <a:p>
            <a:pPr lvl="1" eaLnBrk="1" hangingPunct="1">
              <a:lnSpc>
                <a:spcPct val="90000"/>
              </a:lnSpc>
            </a:pPr>
            <a:r>
              <a:rPr lang="en-US" sz="2400" dirty="0"/>
              <a:t>Chronic out-of-service conditions eliminated</a:t>
            </a:r>
          </a:p>
          <a:p>
            <a:pPr lvl="1" eaLnBrk="1" hangingPunct="1">
              <a:lnSpc>
                <a:spcPct val="90000"/>
              </a:lnSpc>
            </a:pPr>
            <a:r>
              <a:rPr lang="en-US" sz="2400" dirty="0"/>
              <a:t>Water flows dramatically reduced</a:t>
            </a:r>
          </a:p>
          <a:p>
            <a:pPr lvl="1" eaLnBrk="1" hangingPunct="1">
              <a:lnSpc>
                <a:spcPct val="90000"/>
              </a:lnSpc>
            </a:pPr>
            <a:r>
              <a:rPr lang="en-US" sz="2400" dirty="0"/>
              <a:t>Mainline replacement program re-invigorated</a:t>
            </a:r>
          </a:p>
          <a:p>
            <a:pPr lvl="1" eaLnBrk="1" hangingPunct="1">
              <a:lnSpc>
                <a:spcPct val="90000"/>
              </a:lnSpc>
            </a:pPr>
            <a:r>
              <a:rPr lang="en-US" sz="2400" dirty="0"/>
              <a:t>All system improvements done to proper defined standards</a:t>
            </a:r>
          </a:p>
          <a:p>
            <a:pPr eaLnBrk="1" hangingPunct="1">
              <a:lnSpc>
                <a:spcPct val="90000"/>
              </a:lnSpc>
            </a:pPr>
            <a:r>
              <a:rPr lang="en-US" sz="2800" dirty="0"/>
              <a:t>David is also the water master of several other water systems in the Mount Hood area</a:t>
            </a:r>
          </a:p>
        </p:txBody>
      </p:sp>
    </p:spTree>
    <p:extLst>
      <p:ext uri="{BB962C8B-B14F-4D97-AF65-F5344CB8AC3E}">
        <p14:creationId xmlns:p14="http://schemas.microsoft.com/office/powerpoint/2010/main" val="2341251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Agenda</a:t>
            </a:r>
          </a:p>
        </p:txBody>
      </p:sp>
      <p:sp>
        <p:nvSpPr>
          <p:cNvPr id="4099" name="Rectangle 3"/>
          <p:cNvSpPr>
            <a:spLocks noGrp="1" noChangeArrowheads="1"/>
          </p:cNvSpPr>
          <p:nvPr>
            <p:ph type="body" idx="4294967295"/>
          </p:nvPr>
        </p:nvSpPr>
        <p:spPr>
          <a:xfrm>
            <a:off x="533400" y="1295400"/>
            <a:ext cx="8229600" cy="5029200"/>
          </a:xfrm>
        </p:spPr>
        <p:txBody>
          <a:bodyPr/>
          <a:lstStyle/>
          <a:p>
            <a:pPr marL="609600" indent="-609600" eaLnBrk="1" hangingPunct="1">
              <a:lnSpc>
                <a:spcPct val="90000"/>
              </a:lnSpc>
              <a:buFontTx/>
              <a:buAutoNum type="arabicPeriod"/>
            </a:pPr>
            <a:r>
              <a:rPr lang="en-US" sz="2400" dirty="0"/>
              <a:t>Welcome and Introductions</a:t>
            </a:r>
          </a:p>
          <a:p>
            <a:pPr marL="609600" indent="-609600" eaLnBrk="1" hangingPunct="1">
              <a:lnSpc>
                <a:spcPct val="90000"/>
              </a:lnSpc>
              <a:buFontTx/>
              <a:buAutoNum type="arabicPeriod"/>
            </a:pPr>
            <a:r>
              <a:rPr lang="en-US" sz="2400" dirty="0">
                <a:solidFill>
                  <a:srgbClr val="0000FF"/>
                </a:solidFill>
              </a:rPr>
              <a:t>Approval of 2022 Annual Meeting Minutes</a:t>
            </a:r>
          </a:p>
          <a:p>
            <a:pPr marL="609600" indent="-609600" eaLnBrk="1" hangingPunct="1">
              <a:lnSpc>
                <a:spcPct val="90000"/>
              </a:lnSpc>
              <a:buFontTx/>
              <a:buAutoNum type="arabicPeriod"/>
            </a:pPr>
            <a:r>
              <a:rPr lang="en-US" sz="2400" dirty="0"/>
              <a:t>President’s Report</a:t>
            </a:r>
          </a:p>
          <a:p>
            <a:pPr marL="609600" indent="-609600" eaLnBrk="1" hangingPunct="1">
              <a:lnSpc>
                <a:spcPct val="90000"/>
              </a:lnSpc>
              <a:buFontTx/>
              <a:buAutoNum type="arabicPeriod"/>
            </a:pPr>
            <a:r>
              <a:rPr lang="en-US" sz="2400" dirty="0"/>
              <a:t>Water Master’s Report</a:t>
            </a:r>
          </a:p>
          <a:p>
            <a:pPr marL="609600" indent="-609600" eaLnBrk="1" hangingPunct="1">
              <a:lnSpc>
                <a:spcPct val="90000"/>
              </a:lnSpc>
              <a:buFontTx/>
              <a:buAutoNum type="arabicPeriod"/>
            </a:pPr>
            <a:r>
              <a:rPr lang="en-US" sz="2400" dirty="0"/>
              <a:t>Financial Report</a:t>
            </a:r>
          </a:p>
          <a:p>
            <a:pPr marL="609600" indent="-609600" eaLnBrk="1" hangingPunct="1">
              <a:lnSpc>
                <a:spcPct val="90000"/>
              </a:lnSpc>
              <a:buFontTx/>
              <a:buAutoNum type="arabicPeriod"/>
            </a:pPr>
            <a:r>
              <a:rPr lang="en-US" sz="2400" dirty="0"/>
              <a:t>Capital Improvement Plan Update</a:t>
            </a:r>
          </a:p>
          <a:p>
            <a:pPr marL="609600" indent="-609600" eaLnBrk="1" hangingPunct="1">
              <a:lnSpc>
                <a:spcPct val="90000"/>
              </a:lnSpc>
              <a:buFontTx/>
              <a:buAutoNum type="arabicPeriod"/>
            </a:pPr>
            <a:r>
              <a:rPr lang="en-US" sz="2400" dirty="0"/>
              <a:t>Fourth well project Update</a:t>
            </a:r>
          </a:p>
          <a:p>
            <a:pPr marL="609600" indent="-609600" eaLnBrk="1" hangingPunct="1">
              <a:lnSpc>
                <a:spcPct val="90000"/>
              </a:lnSpc>
              <a:buFontTx/>
              <a:buAutoNum type="arabicPeriod"/>
            </a:pPr>
            <a:r>
              <a:rPr lang="en-US" sz="2400" dirty="0"/>
              <a:t>Election of Directors to the Board</a:t>
            </a:r>
          </a:p>
          <a:p>
            <a:pPr marL="609600" indent="-609600" eaLnBrk="1" hangingPunct="1">
              <a:lnSpc>
                <a:spcPct val="90000"/>
              </a:lnSpc>
              <a:buFontTx/>
              <a:buAutoNum type="arabicPeriod"/>
            </a:pPr>
            <a:r>
              <a:rPr lang="en-US" sz="2400" dirty="0"/>
              <a:t>Question and Answer Session</a:t>
            </a:r>
            <a:endParaRPr lang="en-US" sz="2800" dirty="0"/>
          </a:p>
        </p:txBody>
      </p:sp>
    </p:spTree>
    <p:extLst>
      <p:ext uri="{BB962C8B-B14F-4D97-AF65-F5344CB8AC3E}">
        <p14:creationId xmlns:p14="http://schemas.microsoft.com/office/powerpoint/2010/main" val="4279309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30021-39AB-44E3-995F-728BAB3C6FF9}"/>
              </a:ext>
            </a:extLst>
          </p:cNvPr>
          <p:cNvSpPr>
            <a:spLocks noGrp="1"/>
          </p:cNvSpPr>
          <p:nvPr>
            <p:ph type="title"/>
          </p:nvPr>
        </p:nvSpPr>
        <p:spPr/>
        <p:txBody>
          <a:bodyPr/>
          <a:lstStyle/>
          <a:p>
            <a:r>
              <a:rPr lang="en-US" sz="3600" dirty="0">
                <a:solidFill>
                  <a:srgbClr val="0000FF"/>
                </a:solidFill>
              </a:rPr>
              <a:t>Annual Member Meeting Minutes</a:t>
            </a:r>
            <a:br>
              <a:rPr lang="en-US" sz="3600" dirty="0">
                <a:solidFill>
                  <a:srgbClr val="0000FF"/>
                </a:solidFill>
              </a:rPr>
            </a:br>
            <a:r>
              <a:rPr lang="en-US" sz="3600" dirty="0">
                <a:solidFill>
                  <a:srgbClr val="0000FF"/>
                </a:solidFill>
              </a:rPr>
              <a:t>August 15, 2022</a:t>
            </a:r>
          </a:p>
        </p:txBody>
      </p:sp>
      <p:sp>
        <p:nvSpPr>
          <p:cNvPr id="3" name="Content Placeholder 2">
            <a:extLst>
              <a:ext uri="{FF2B5EF4-FFF2-40B4-BE49-F238E27FC236}">
                <a16:creationId xmlns:a16="http://schemas.microsoft.com/office/drawing/2014/main" id="{45837F3A-4E34-4FA2-B80E-A03B13CA3913}"/>
              </a:ext>
            </a:extLst>
          </p:cNvPr>
          <p:cNvSpPr>
            <a:spLocks noGrp="1"/>
          </p:cNvSpPr>
          <p:nvPr>
            <p:ph idx="1"/>
          </p:nvPr>
        </p:nvSpPr>
        <p:spPr/>
        <p:txBody>
          <a:bodyPr/>
          <a:lstStyle/>
          <a:p>
            <a:pPr marL="0" indent="0">
              <a:buNone/>
            </a:pPr>
            <a:r>
              <a:rPr lang="en-US" sz="2800" dirty="0">
                <a:hlinkClick r:id="rId3" action="ppaction://hlinkfile"/>
              </a:rPr>
              <a:t>2022 Annual Member Meeting Minutes 8-15-22 Board Approved Draft.docx</a:t>
            </a:r>
            <a:endParaRPr lang="en-US" sz="2800" dirty="0"/>
          </a:p>
        </p:txBody>
      </p:sp>
    </p:spTree>
    <p:extLst>
      <p:ext uri="{BB962C8B-B14F-4D97-AF65-F5344CB8AC3E}">
        <p14:creationId xmlns:p14="http://schemas.microsoft.com/office/powerpoint/2010/main" val="751622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dirty="0">
                <a:solidFill>
                  <a:srgbClr val="0000FF"/>
                </a:solidFill>
              </a:rPr>
              <a:t>Agenda</a:t>
            </a:r>
          </a:p>
        </p:txBody>
      </p:sp>
      <p:sp>
        <p:nvSpPr>
          <p:cNvPr id="4099" name="Rectangle 3"/>
          <p:cNvSpPr>
            <a:spLocks noGrp="1" noChangeArrowheads="1"/>
          </p:cNvSpPr>
          <p:nvPr>
            <p:ph type="body" idx="4294967295"/>
          </p:nvPr>
        </p:nvSpPr>
        <p:spPr>
          <a:xfrm>
            <a:off x="533400" y="1295400"/>
            <a:ext cx="8229600" cy="5029200"/>
          </a:xfrm>
        </p:spPr>
        <p:txBody>
          <a:bodyPr/>
          <a:lstStyle/>
          <a:p>
            <a:pPr marL="609600" indent="-609600" eaLnBrk="1" hangingPunct="1">
              <a:lnSpc>
                <a:spcPct val="90000"/>
              </a:lnSpc>
              <a:buFontTx/>
              <a:buAutoNum type="arabicPeriod"/>
            </a:pPr>
            <a:r>
              <a:rPr lang="en-US" sz="2400" dirty="0"/>
              <a:t>Welcome and Introductions</a:t>
            </a:r>
          </a:p>
          <a:p>
            <a:pPr marL="609600" indent="-609600" eaLnBrk="1" hangingPunct="1">
              <a:lnSpc>
                <a:spcPct val="90000"/>
              </a:lnSpc>
              <a:buFontTx/>
              <a:buAutoNum type="arabicPeriod"/>
            </a:pPr>
            <a:r>
              <a:rPr lang="en-US" sz="2400" dirty="0"/>
              <a:t>Approval of 2022 Annual Meeting Minutes</a:t>
            </a:r>
          </a:p>
          <a:p>
            <a:pPr marL="609600" indent="-609600" eaLnBrk="1" hangingPunct="1">
              <a:lnSpc>
                <a:spcPct val="90000"/>
              </a:lnSpc>
              <a:buFontTx/>
              <a:buAutoNum type="arabicPeriod"/>
            </a:pPr>
            <a:r>
              <a:rPr lang="en-US" sz="2400" dirty="0">
                <a:solidFill>
                  <a:srgbClr val="0000FF"/>
                </a:solidFill>
              </a:rPr>
              <a:t>President’s Report</a:t>
            </a:r>
          </a:p>
          <a:p>
            <a:pPr marL="609600" indent="-609600" eaLnBrk="1" hangingPunct="1">
              <a:lnSpc>
                <a:spcPct val="90000"/>
              </a:lnSpc>
              <a:buFontTx/>
              <a:buAutoNum type="arabicPeriod"/>
            </a:pPr>
            <a:r>
              <a:rPr lang="en-US" sz="2400" dirty="0"/>
              <a:t>Water Master’s Report</a:t>
            </a:r>
          </a:p>
          <a:p>
            <a:pPr marL="609600" indent="-609600" eaLnBrk="1" hangingPunct="1">
              <a:lnSpc>
                <a:spcPct val="90000"/>
              </a:lnSpc>
              <a:buFontTx/>
              <a:buAutoNum type="arabicPeriod"/>
            </a:pPr>
            <a:r>
              <a:rPr lang="en-US" sz="2400" dirty="0"/>
              <a:t>Financial Report</a:t>
            </a:r>
          </a:p>
          <a:p>
            <a:pPr marL="609600" indent="-609600" eaLnBrk="1" hangingPunct="1">
              <a:lnSpc>
                <a:spcPct val="90000"/>
              </a:lnSpc>
              <a:buFontTx/>
              <a:buAutoNum type="arabicPeriod"/>
            </a:pPr>
            <a:r>
              <a:rPr lang="en-US" sz="2400" dirty="0"/>
              <a:t>Capital Improvement Plan Update</a:t>
            </a:r>
          </a:p>
          <a:p>
            <a:pPr marL="609600" indent="-609600" eaLnBrk="1" hangingPunct="1">
              <a:lnSpc>
                <a:spcPct val="90000"/>
              </a:lnSpc>
              <a:buFontTx/>
              <a:buAutoNum type="arabicPeriod"/>
            </a:pPr>
            <a:r>
              <a:rPr lang="en-US" sz="2400" dirty="0"/>
              <a:t>Fourth well project Update</a:t>
            </a:r>
          </a:p>
          <a:p>
            <a:pPr marL="609600" indent="-609600" eaLnBrk="1" hangingPunct="1">
              <a:lnSpc>
                <a:spcPct val="90000"/>
              </a:lnSpc>
              <a:buFontTx/>
              <a:buAutoNum type="arabicPeriod"/>
            </a:pPr>
            <a:r>
              <a:rPr lang="en-US" sz="2400" dirty="0"/>
              <a:t>Election of Directors to the Board</a:t>
            </a:r>
          </a:p>
          <a:p>
            <a:pPr marL="609600" indent="-609600" eaLnBrk="1" hangingPunct="1">
              <a:lnSpc>
                <a:spcPct val="90000"/>
              </a:lnSpc>
              <a:buFontTx/>
              <a:buAutoNum type="arabicPeriod"/>
            </a:pPr>
            <a:r>
              <a:rPr lang="en-US" sz="2400" dirty="0"/>
              <a:t>Question and Answer Session</a:t>
            </a:r>
            <a:endParaRPr lang="en-US" sz="2800" dirty="0"/>
          </a:p>
        </p:txBody>
      </p:sp>
    </p:spTree>
    <p:extLst>
      <p:ext uri="{BB962C8B-B14F-4D97-AF65-F5344CB8AC3E}">
        <p14:creationId xmlns:p14="http://schemas.microsoft.com/office/powerpoint/2010/main" val="50554833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21632</TotalTime>
  <Words>1431</Words>
  <Application>Microsoft Office PowerPoint</Application>
  <PresentationFormat>On-screen Show (4:3)</PresentationFormat>
  <Paragraphs>250</Paragraphs>
  <Slides>31</Slides>
  <Notes>28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Times New Roman</vt:lpstr>
      <vt:lpstr>Default Design</vt:lpstr>
      <vt:lpstr>Lady Creek Water System</vt:lpstr>
      <vt:lpstr>Objectives of Annual Meeting</vt:lpstr>
      <vt:lpstr>Logistics of this Virtual Meeting</vt:lpstr>
      <vt:lpstr>Agenda</vt:lpstr>
      <vt:lpstr>Introductions</vt:lpstr>
      <vt:lpstr>Water Master David Jacob</vt:lpstr>
      <vt:lpstr>Agenda</vt:lpstr>
      <vt:lpstr>Annual Member Meeting Minutes August 15, 2022</vt:lpstr>
      <vt:lpstr>Agenda</vt:lpstr>
      <vt:lpstr>Mission Statement</vt:lpstr>
      <vt:lpstr>President’s Report 2022 LCWS Accomplishments</vt:lpstr>
      <vt:lpstr>Key Operating Statistics Clean, Safe, and Reliable Water</vt:lpstr>
      <vt:lpstr>PowerPoint Presentation</vt:lpstr>
      <vt:lpstr>Operating Objectives</vt:lpstr>
      <vt:lpstr>Questions?</vt:lpstr>
      <vt:lpstr>Agenda</vt:lpstr>
      <vt:lpstr>Water Master Report David Jacob</vt:lpstr>
      <vt:lpstr>Water Master Report David Jacob</vt:lpstr>
      <vt:lpstr>Agenda</vt:lpstr>
      <vt:lpstr>Financial Report</vt:lpstr>
      <vt:lpstr>Agenda</vt:lpstr>
      <vt:lpstr>Capital Plan 2023-2025</vt:lpstr>
      <vt:lpstr>Agenda</vt:lpstr>
      <vt:lpstr>Adding a Fourth Well</vt:lpstr>
      <vt:lpstr>Agenda</vt:lpstr>
      <vt:lpstr>Election of Directors</vt:lpstr>
      <vt:lpstr>Nominations for Board of Directors</vt:lpstr>
      <vt:lpstr>Nominations for Board of Directors</vt:lpstr>
      <vt:lpstr>Election of Directors</vt:lpstr>
      <vt:lpstr>Agenda</vt:lpstr>
      <vt:lpstr>Questions or Comments? </vt:lpstr>
    </vt:vector>
  </TitlesOfParts>
  <Company>OCSD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Lady Creek Water System</dc:title>
  <dc:creator>Mark Allred</dc:creator>
  <cp:lastModifiedBy>Mark Allred</cp:lastModifiedBy>
  <cp:revision>397</cp:revision>
  <cp:lastPrinted>2017-03-14T00:23:15Z</cp:lastPrinted>
  <dcterms:created xsi:type="dcterms:W3CDTF">2008-12-10T17:16:54Z</dcterms:created>
  <dcterms:modified xsi:type="dcterms:W3CDTF">2023-07-18T14:03:20Z</dcterms:modified>
</cp:coreProperties>
</file>